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8" r:id="rId2"/>
  </p:sldMasterIdLst>
  <p:notesMasterIdLst>
    <p:notesMasterId r:id="rId13"/>
  </p:notesMasterIdLst>
  <p:sldIdLst>
    <p:sldId id="256" r:id="rId3"/>
    <p:sldId id="261" r:id="rId4"/>
    <p:sldId id="260" r:id="rId5"/>
    <p:sldId id="263" r:id="rId6"/>
    <p:sldId id="262" r:id="rId7"/>
    <p:sldId id="264" r:id="rId8"/>
    <p:sldId id="265" r:id="rId9"/>
    <p:sldId id="267" r:id="rId10"/>
    <p:sldId id="268" r:id="rId11"/>
    <p:sldId id="269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  <p:embeddedFont>
      <p:font typeface="Segoe UI Emoji" panose="020B0502040204020203" pitchFamily="34" charset="0"/>
      <p:regular r:id="rId19"/>
    </p:embeddedFont>
    <p:embeddedFont>
      <p:font typeface="Visby CF Bold" panose="020B0604020202020204" charset="0"/>
      <p:bold r:id="rId20"/>
      <p:italic r:id="rId21"/>
      <p:boldItalic r:id="rId22"/>
    </p:embeddedFont>
    <p:embeddedFont>
      <p:font typeface="Visby Round CF" panose="020F0000000000000000" charset="0"/>
      <p:regular r:id="rId23"/>
      <p:bold r:id="rId24"/>
      <p:italic r:id="rId25"/>
      <p:boldItalic r:id="rId26"/>
    </p:embeddedFont>
    <p:embeddedFont>
      <p:font typeface="Visby Round CF DemiBold" panose="020F0000000000000000" charset="0"/>
      <p:bold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144"/>
    <a:srgbClr val="FDD21C"/>
    <a:srgbClr val="3E99D6"/>
    <a:srgbClr val="297CBF"/>
    <a:srgbClr val="3497D2"/>
    <a:srgbClr val="217FC2"/>
    <a:srgbClr val="2191C2"/>
    <a:srgbClr val="F79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51E50-310F-4E54-860D-44EA98878F6D}" v="241" dt="2023-10-14T17:51:41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6" autoAdjust="0"/>
    <p:restoredTop sz="94660" autoAdjust="0"/>
  </p:normalViewPr>
  <p:slideViewPr>
    <p:cSldViewPr snapToGrid="0">
      <p:cViewPr varScale="1">
        <p:scale>
          <a:sx n="63" d="100"/>
          <a:sy n="63" d="100"/>
        </p:scale>
        <p:origin x="704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7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180000" cy="18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Oates" userId="1a3b4e0469e1cc18" providerId="LiveId" clId="{2C151E50-310F-4E54-860D-44EA98878F6D}"/>
    <pc:docChg chg="undo custSel addSld delSld modSld sldOrd">
      <pc:chgData name="Tom Oates" userId="1a3b4e0469e1cc18" providerId="LiveId" clId="{2C151E50-310F-4E54-860D-44EA98878F6D}" dt="2023-10-14T17:56:33.765" v="3413" actId="1076"/>
      <pc:docMkLst>
        <pc:docMk/>
      </pc:docMkLst>
      <pc:sldChg chg="del">
        <pc:chgData name="Tom Oates" userId="1a3b4e0469e1cc18" providerId="LiveId" clId="{2C151E50-310F-4E54-860D-44EA98878F6D}" dt="2023-10-14T14:50:14.897" v="1472" actId="47"/>
        <pc:sldMkLst>
          <pc:docMk/>
          <pc:sldMk cId="1556704273" sldId="259"/>
        </pc:sldMkLst>
      </pc:sldChg>
      <pc:sldChg chg="addSp modSp mod chgLayout">
        <pc:chgData name="Tom Oates" userId="1a3b4e0469e1cc18" providerId="LiveId" clId="{2C151E50-310F-4E54-860D-44EA98878F6D}" dt="2023-10-14T17:56:33.765" v="3413" actId="1076"/>
        <pc:sldMkLst>
          <pc:docMk/>
          <pc:sldMk cId="3788868733" sldId="260"/>
        </pc:sldMkLst>
        <pc:spChg chg="mod ord">
          <ac:chgData name="Tom Oates" userId="1a3b4e0469e1cc18" providerId="LiveId" clId="{2C151E50-310F-4E54-860D-44EA98878F6D}" dt="2023-10-14T08:46:11.160" v="0" actId="700"/>
          <ac:spMkLst>
            <pc:docMk/>
            <pc:sldMk cId="3788868733" sldId="260"/>
            <ac:spMk id="2" creationId="{00000000-0000-0000-0000-000000000000}"/>
          </ac:spMkLst>
        </pc:spChg>
        <pc:spChg chg="mod ord">
          <ac:chgData name="Tom Oates" userId="1a3b4e0469e1cc18" providerId="LiveId" clId="{2C151E50-310F-4E54-860D-44EA98878F6D}" dt="2023-10-14T16:49:16.278" v="2895" actId="20577"/>
          <ac:spMkLst>
            <pc:docMk/>
            <pc:sldMk cId="3788868733" sldId="260"/>
            <ac:spMk id="3" creationId="{4A875D8F-BB6C-A1FA-CC22-9BE56ED3229F}"/>
          </ac:spMkLst>
        </pc:spChg>
        <pc:spChg chg="mod ord">
          <ac:chgData name="Tom Oates" userId="1a3b4e0469e1cc18" providerId="LiveId" clId="{2C151E50-310F-4E54-860D-44EA98878F6D}" dt="2023-10-14T08:46:11.160" v="0" actId="700"/>
          <ac:spMkLst>
            <pc:docMk/>
            <pc:sldMk cId="3788868733" sldId="260"/>
            <ac:spMk id="4" creationId="{00000000-0000-0000-0000-000000000000}"/>
          </ac:spMkLst>
        </pc:spChg>
        <pc:spChg chg="mod ord">
          <ac:chgData name="Tom Oates" userId="1a3b4e0469e1cc18" providerId="LiveId" clId="{2C151E50-310F-4E54-860D-44EA98878F6D}" dt="2023-10-14T08:46:11.160" v="0" actId="700"/>
          <ac:spMkLst>
            <pc:docMk/>
            <pc:sldMk cId="3788868733" sldId="260"/>
            <ac:spMk id="5" creationId="{00000000-0000-0000-0000-000000000000}"/>
          </ac:spMkLst>
        </pc:spChg>
        <pc:spChg chg="add mod">
          <ac:chgData name="Tom Oates" userId="1a3b4e0469e1cc18" providerId="LiveId" clId="{2C151E50-310F-4E54-860D-44EA98878F6D}" dt="2023-10-14T10:15:32.877" v="630" actId="1076"/>
          <ac:spMkLst>
            <pc:docMk/>
            <pc:sldMk cId="3788868733" sldId="260"/>
            <ac:spMk id="6" creationId="{22348C91-769F-0228-A3DD-1FC343D933AD}"/>
          </ac:spMkLst>
        </pc:spChg>
        <pc:spChg chg="add mod">
          <ac:chgData name="Tom Oates" userId="1a3b4e0469e1cc18" providerId="LiveId" clId="{2C151E50-310F-4E54-860D-44EA98878F6D}" dt="2023-10-14T17:56:33.765" v="3413" actId="1076"/>
          <ac:spMkLst>
            <pc:docMk/>
            <pc:sldMk cId="3788868733" sldId="260"/>
            <ac:spMk id="7" creationId="{F876A731-DF53-23A1-79DD-246CD65FA2F3}"/>
          </ac:spMkLst>
        </pc:spChg>
      </pc:sldChg>
      <pc:sldChg chg="addSp modSp mod modClrScheme modAnim chgLayout">
        <pc:chgData name="Tom Oates" userId="1a3b4e0469e1cc18" providerId="LiveId" clId="{2C151E50-310F-4E54-860D-44EA98878F6D}" dt="2023-10-14T17:51:41.163" v="3411"/>
        <pc:sldMkLst>
          <pc:docMk/>
          <pc:sldMk cId="1278511911" sldId="261"/>
        </pc:sldMkLst>
        <pc:spChg chg="mod ord">
          <ac:chgData name="Tom Oates" userId="1a3b4e0469e1cc18" providerId="LiveId" clId="{2C151E50-310F-4E54-860D-44EA98878F6D}" dt="2023-10-14T17:19:41.673" v="3410" actId="20577"/>
          <ac:spMkLst>
            <pc:docMk/>
            <pc:sldMk cId="1278511911" sldId="261"/>
            <ac:spMk id="2" creationId="{00000000-0000-0000-0000-000000000000}"/>
          </ac:spMkLst>
        </pc:spChg>
        <pc:spChg chg="mod ord">
          <ac:chgData name="Tom Oates" userId="1a3b4e0469e1cc18" providerId="LiveId" clId="{2C151E50-310F-4E54-860D-44EA98878F6D}" dt="2023-10-14T13:35:54.476" v="1027" actId="700"/>
          <ac:spMkLst>
            <pc:docMk/>
            <pc:sldMk cId="1278511911" sldId="261"/>
            <ac:spMk id="4" creationId="{00000000-0000-0000-0000-000000000000}"/>
          </ac:spMkLst>
        </pc:spChg>
        <pc:spChg chg="mod ord">
          <ac:chgData name="Tom Oates" userId="1a3b4e0469e1cc18" providerId="LiveId" clId="{2C151E50-310F-4E54-860D-44EA98878F6D}" dt="2023-10-14T13:35:54.476" v="1027" actId="700"/>
          <ac:spMkLst>
            <pc:docMk/>
            <pc:sldMk cId="1278511911" sldId="261"/>
            <ac:spMk id="5" creationId="{00000000-0000-0000-0000-000000000000}"/>
          </ac:spMkLst>
        </pc:spChg>
        <pc:spChg chg="add mod ord">
          <ac:chgData name="Tom Oates" userId="1a3b4e0469e1cc18" providerId="LiveId" clId="{2C151E50-310F-4E54-860D-44EA98878F6D}" dt="2023-10-14T13:36:34.449" v="1102" actId="20577"/>
          <ac:spMkLst>
            <pc:docMk/>
            <pc:sldMk cId="1278511911" sldId="261"/>
            <ac:spMk id="9" creationId="{0E1AD8F4-8C1D-67DB-DFB9-6E92E206C94A}"/>
          </ac:spMkLst>
        </pc:spChg>
        <pc:picChg chg="add mod">
          <ac:chgData name="Tom Oates" userId="1a3b4e0469e1cc18" providerId="LiveId" clId="{2C151E50-310F-4E54-860D-44EA98878F6D}" dt="2023-10-14T13:36:17.560" v="1063" actId="1076"/>
          <ac:picMkLst>
            <pc:docMk/>
            <pc:sldMk cId="1278511911" sldId="261"/>
            <ac:picMk id="8" creationId="{A79C1E9C-CAE3-2AEF-45A1-64EF4B8F1199}"/>
          </ac:picMkLst>
        </pc:picChg>
      </pc:sldChg>
      <pc:sldChg chg="addSp delSp modSp new mod ord modClrScheme modAnim chgLayout">
        <pc:chgData name="Tom Oates" userId="1a3b4e0469e1cc18" providerId="LiveId" clId="{2C151E50-310F-4E54-860D-44EA98878F6D}" dt="2023-10-14T16:50:01.902" v="2897"/>
        <pc:sldMkLst>
          <pc:docMk/>
          <pc:sldMk cId="3690984119" sldId="262"/>
        </pc:sldMkLst>
        <pc:spChg chg="mod ord">
          <ac:chgData name="Tom Oates" userId="1a3b4e0469e1cc18" providerId="LiveId" clId="{2C151E50-310F-4E54-860D-44EA98878F6D}" dt="2023-10-14T09:22:23.098" v="311" actId="700"/>
          <ac:spMkLst>
            <pc:docMk/>
            <pc:sldMk cId="3690984119" sldId="262"/>
            <ac:spMk id="2" creationId="{12FCFBD2-6E3E-C823-C103-10721D25D681}"/>
          </ac:spMkLst>
        </pc:spChg>
        <pc:spChg chg="del mod ord">
          <ac:chgData name="Tom Oates" userId="1a3b4e0469e1cc18" providerId="LiveId" clId="{2C151E50-310F-4E54-860D-44EA98878F6D}" dt="2023-10-14T09:03:25.136" v="59" actId="478"/>
          <ac:spMkLst>
            <pc:docMk/>
            <pc:sldMk cId="3690984119" sldId="262"/>
            <ac:spMk id="3" creationId="{6EB7265A-A043-94E8-979E-1BC03A281BFA}"/>
          </ac:spMkLst>
        </pc:spChg>
        <pc:spChg chg="mod ord">
          <ac:chgData name="Tom Oates" userId="1a3b4e0469e1cc18" providerId="LiveId" clId="{2C151E50-310F-4E54-860D-44EA98878F6D}" dt="2023-10-14T09:22:23.098" v="311" actId="700"/>
          <ac:spMkLst>
            <pc:docMk/>
            <pc:sldMk cId="3690984119" sldId="262"/>
            <ac:spMk id="4" creationId="{09E32187-2BD3-46E0-DD67-AFBCAB1A2690}"/>
          </ac:spMkLst>
        </pc:spChg>
        <pc:spChg chg="del mod ord">
          <ac:chgData name="Tom Oates" userId="1a3b4e0469e1cc18" providerId="LiveId" clId="{2C151E50-310F-4E54-860D-44EA98878F6D}" dt="2023-10-14T08:54:00.495" v="32" actId="700"/>
          <ac:spMkLst>
            <pc:docMk/>
            <pc:sldMk cId="3690984119" sldId="262"/>
            <ac:spMk id="5" creationId="{71EE08F2-AB23-BA3A-0DF5-40B314650D9A}"/>
          </ac:spMkLst>
        </pc:spChg>
        <pc:spChg chg="add del mod ord">
          <ac:chgData name="Tom Oates" userId="1a3b4e0469e1cc18" providerId="LiveId" clId="{2C151E50-310F-4E54-860D-44EA98878F6D}" dt="2023-10-14T09:22:00.100" v="305" actId="478"/>
          <ac:spMkLst>
            <pc:docMk/>
            <pc:sldMk cId="3690984119" sldId="262"/>
            <ac:spMk id="6" creationId="{7A32937A-1A46-E982-D899-11F476059D3F}"/>
          </ac:spMkLst>
        </pc:spChg>
        <pc:spChg chg="add del mod ord">
          <ac:chgData name="Tom Oates" userId="1a3b4e0469e1cc18" providerId="LiveId" clId="{2C151E50-310F-4E54-860D-44EA98878F6D}" dt="2023-10-14T09:02:41.624" v="50" actId="478"/>
          <ac:spMkLst>
            <pc:docMk/>
            <pc:sldMk cId="3690984119" sldId="262"/>
            <ac:spMk id="7" creationId="{ECB6801B-2063-7A4D-4D77-EC8438653FC5}"/>
          </ac:spMkLst>
        </pc:spChg>
        <pc:spChg chg="add mod ord">
          <ac:chgData name="Tom Oates" userId="1a3b4e0469e1cc18" providerId="LiveId" clId="{2C151E50-310F-4E54-860D-44EA98878F6D}" dt="2023-10-14T09:22:44.632" v="315" actId="1076"/>
          <ac:spMkLst>
            <pc:docMk/>
            <pc:sldMk cId="3690984119" sldId="262"/>
            <ac:spMk id="8" creationId="{B10E50FB-10C8-E66F-5622-30655F7E31A9}"/>
          </ac:spMkLst>
        </pc:spChg>
        <pc:spChg chg="add del mod ord">
          <ac:chgData name="Tom Oates" userId="1a3b4e0469e1cc18" providerId="LiveId" clId="{2C151E50-310F-4E54-860D-44EA98878F6D}" dt="2023-10-14T09:06:26.529" v="60" actId="700"/>
          <ac:spMkLst>
            <pc:docMk/>
            <pc:sldMk cId="3690984119" sldId="262"/>
            <ac:spMk id="9" creationId="{E248C6B5-78DA-D340-A844-67689373C09C}"/>
          </ac:spMkLst>
        </pc:spChg>
        <pc:spChg chg="add del mod ord">
          <ac:chgData name="Tom Oates" userId="1a3b4e0469e1cc18" providerId="LiveId" clId="{2C151E50-310F-4E54-860D-44EA98878F6D}" dt="2023-10-14T09:22:14.100" v="309" actId="478"/>
          <ac:spMkLst>
            <pc:docMk/>
            <pc:sldMk cId="3690984119" sldId="262"/>
            <ac:spMk id="12" creationId="{2D182ABC-1D8D-FF22-3604-FDD2B400B037}"/>
          </ac:spMkLst>
        </pc:spChg>
        <pc:spChg chg="add del mod ord">
          <ac:chgData name="Tom Oates" userId="1a3b4e0469e1cc18" providerId="LiveId" clId="{2C151E50-310F-4E54-860D-44EA98878F6D}" dt="2023-10-14T09:16:08.387" v="258" actId="478"/>
          <ac:spMkLst>
            <pc:docMk/>
            <pc:sldMk cId="3690984119" sldId="262"/>
            <ac:spMk id="13" creationId="{B4FAF30C-DB3D-0F1B-BE76-2B798B363541}"/>
          </ac:spMkLst>
        </pc:spChg>
        <pc:spChg chg="add del mod">
          <ac:chgData name="Tom Oates" userId="1a3b4e0469e1cc18" providerId="LiveId" clId="{2C151E50-310F-4E54-860D-44EA98878F6D}" dt="2023-10-14T09:22:27.404" v="313" actId="478"/>
          <ac:spMkLst>
            <pc:docMk/>
            <pc:sldMk cId="3690984119" sldId="262"/>
            <ac:spMk id="14" creationId="{E29A0EF2-24ED-E95F-C769-4FA732F29597}"/>
          </ac:spMkLst>
        </pc:spChg>
        <pc:spChg chg="add del mod">
          <ac:chgData name="Tom Oates" userId="1a3b4e0469e1cc18" providerId="LiveId" clId="{2C151E50-310F-4E54-860D-44EA98878F6D}" dt="2023-10-14T09:22:03.733" v="307" actId="478"/>
          <ac:spMkLst>
            <pc:docMk/>
            <pc:sldMk cId="3690984119" sldId="262"/>
            <ac:spMk id="18" creationId="{D0E1CACB-8A1B-5D1E-DA56-5446BFE9CB0C}"/>
          </ac:spMkLst>
        </pc:spChg>
        <pc:spChg chg="add del mod">
          <ac:chgData name="Tom Oates" userId="1a3b4e0469e1cc18" providerId="LiveId" clId="{2C151E50-310F-4E54-860D-44EA98878F6D}" dt="2023-10-14T09:22:23.098" v="311" actId="700"/>
          <ac:spMkLst>
            <pc:docMk/>
            <pc:sldMk cId="3690984119" sldId="262"/>
            <ac:spMk id="20" creationId="{3E48830A-C441-C4F1-02DE-CA0039A5BEE8}"/>
          </ac:spMkLst>
        </pc:spChg>
        <pc:spChg chg="add del mod ord">
          <ac:chgData name="Tom Oates" userId="1a3b4e0469e1cc18" providerId="LiveId" clId="{2C151E50-310F-4E54-860D-44EA98878F6D}" dt="2023-10-14T09:22:37.608" v="314" actId="478"/>
          <ac:spMkLst>
            <pc:docMk/>
            <pc:sldMk cId="3690984119" sldId="262"/>
            <ac:spMk id="21" creationId="{531D8723-AB69-C539-B91A-F3117A0B9114}"/>
          </ac:spMkLst>
        </pc:spChg>
        <pc:spChg chg="add del mod ord">
          <ac:chgData name="Tom Oates" userId="1a3b4e0469e1cc18" providerId="LiveId" clId="{2C151E50-310F-4E54-860D-44EA98878F6D}" dt="2023-10-14T09:28:19.447" v="316" actId="931"/>
          <ac:spMkLst>
            <pc:docMk/>
            <pc:sldMk cId="3690984119" sldId="262"/>
            <ac:spMk id="22" creationId="{4090E875-5BD1-6EE4-5492-58E423B39BBB}"/>
          </ac:spMkLst>
        </pc:spChg>
        <pc:spChg chg="add del mod ord">
          <ac:chgData name="Tom Oates" userId="1a3b4e0469e1cc18" providerId="LiveId" clId="{2C151E50-310F-4E54-860D-44EA98878F6D}" dt="2023-10-14T09:30:24.522" v="322" actId="931"/>
          <ac:spMkLst>
            <pc:docMk/>
            <pc:sldMk cId="3690984119" sldId="262"/>
            <ac:spMk id="23" creationId="{BAC49844-1F5D-0B22-BE30-8C031F1AF26F}"/>
          </ac:spMkLst>
        </pc:spChg>
        <pc:spChg chg="add mod">
          <ac:chgData name="Tom Oates" userId="1a3b4e0469e1cc18" providerId="LiveId" clId="{2C151E50-310F-4E54-860D-44EA98878F6D}" dt="2023-10-14T09:31:43.644" v="331" actId="1582"/>
          <ac:spMkLst>
            <pc:docMk/>
            <pc:sldMk cId="3690984119" sldId="262"/>
            <ac:spMk id="28" creationId="{57AC3437-B4B5-E379-9EC0-409DE603B876}"/>
          </ac:spMkLst>
        </pc:spChg>
        <pc:spChg chg="add mod">
          <ac:chgData name="Tom Oates" userId="1a3b4e0469e1cc18" providerId="LiveId" clId="{2C151E50-310F-4E54-860D-44EA98878F6D}" dt="2023-10-14T09:32:29.567" v="357" actId="1076"/>
          <ac:spMkLst>
            <pc:docMk/>
            <pc:sldMk cId="3690984119" sldId="262"/>
            <ac:spMk id="29" creationId="{BBEE43F7-5371-3559-255A-850802B1F45E}"/>
          </ac:spMkLst>
        </pc:spChg>
        <pc:picChg chg="add del mod">
          <ac:chgData name="Tom Oates" userId="1a3b4e0469e1cc18" providerId="LiveId" clId="{2C151E50-310F-4E54-860D-44EA98878F6D}" dt="2023-10-14T09:22:14.100" v="309" actId="478"/>
          <ac:picMkLst>
            <pc:docMk/>
            <pc:sldMk cId="3690984119" sldId="262"/>
            <ac:picMk id="11" creationId="{5F4E6DD4-D829-CED6-B045-5035E0CD0791}"/>
          </ac:picMkLst>
        </pc:picChg>
        <pc:picChg chg="add del mod">
          <ac:chgData name="Tom Oates" userId="1a3b4e0469e1cc18" providerId="LiveId" clId="{2C151E50-310F-4E54-860D-44EA98878F6D}" dt="2023-10-14T09:22:17.139" v="310" actId="478"/>
          <ac:picMkLst>
            <pc:docMk/>
            <pc:sldMk cId="3690984119" sldId="262"/>
            <ac:picMk id="16" creationId="{5CD9B1BB-0111-C993-BB97-98D28B1CEACE}"/>
          </ac:picMkLst>
        </pc:picChg>
        <pc:picChg chg="add mod modCrop">
          <ac:chgData name="Tom Oates" userId="1a3b4e0469e1cc18" providerId="LiveId" clId="{2C151E50-310F-4E54-860D-44EA98878F6D}" dt="2023-10-14T09:33:04.741" v="358" actId="1076"/>
          <ac:picMkLst>
            <pc:docMk/>
            <pc:sldMk cId="3690984119" sldId="262"/>
            <ac:picMk id="25" creationId="{C68E8CDA-AE78-9C6C-9189-B0DC39BE3EDD}"/>
          </ac:picMkLst>
        </pc:picChg>
        <pc:picChg chg="add mod modCrop">
          <ac:chgData name="Tom Oates" userId="1a3b4e0469e1cc18" providerId="LiveId" clId="{2C151E50-310F-4E54-860D-44EA98878F6D}" dt="2023-10-14T09:30:48.214" v="327" actId="14100"/>
          <ac:picMkLst>
            <pc:docMk/>
            <pc:sldMk cId="3690984119" sldId="262"/>
            <ac:picMk id="27" creationId="{28E11612-67C6-2FE5-7D19-7E9F95313406}"/>
          </ac:picMkLst>
        </pc:picChg>
      </pc:sldChg>
      <pc:sldChg chg="addSp delSp modSp add mod modAnim">
        <pc:chgData name="Tom Oates" userId="1a3b4e0469e1cc18" providerId="LiveId" clId="{2C151E50-310F-4E54-860D-44EA98878F6D}" dt="2023-10-14T09:20:07.573" v="302"/>
        <pc:sldMkLst>
          <pc:docMk/>
          <pc:sldMk cId="1584516327" sldId="263"/>
        </pc:sldMkLst>
        <pc:spChg chg="mod">
          <ac:chgData name="Tom Oates" userId="1a3b4e0469e1cc18" providerId="LiveId" clId="{2C151E50-310F-4E54-860D-44EA98878F6D}" dt="2023-10-14T09:18:14.215" v="292" actId="1076"/>
          <ac:spMkLst>
            <pc:docMk/>
            <pc:sldMk cId="1584516327" sldId="263"/>
            <ac:spMk id="4" creationId="{09E32187-2BD3-46E0-DD67-AFBCAB1A2690}"/>
          </ac:spMkLst>
        </pc:spChg>
        <pc:spChg chg="add del mod">
          <ac:chgData name="Tom Oates" userId="1a3b4e0469e1cc18" providerId="LiveId" clId="{2C151E50-310F-4E54-860D-44EA98878F6D}" dt="2023-10-14T09:18:02.927" v="267" actId="478"/>
          <ac:spMkLst>
            <pc:docMk/>
            <pc:sldMk cId="1584516327" sldId="263"/>
            <ac:spMk id="5" creationId="{A0AF6CC5-ED9C-C4B9-54F2-06391DB0F3E6}"/>
          </ac:spMkLst>
        </pc:spChg>
        <pc:spChg chg="mod">
          <ac:chgData name="Tom Oates" userId="1a3b4e0469e1cc18" providerId="LiveId" clId="{2C151E50-310F-4E54-860D-44EA98878F6D}" dt="2023-10-14T09:18:11.710" v="291" actId="1035"/>
          <ac:spMkLst>
            <pc:docMk/>
            <pc:sldMk cId="1584516327" sldId="263"/>
            <ac:spMk id="6" creationId="{7A32937A-1A46-E982-D899-11F476059D3F}"/>
          </ac:spMkLst>
        </pc:spChg>
        <pc:spChg chg="add del mod">
          <ac:chgData name="Tom Oates" userId="1a3b4e0469e1cc18" providerId="LiveId" clId="{2C151E50-310F-4E54-860D-44EA98878F6D}" dt="2023-10-14T09:19:50.797" v="300" actId="478"/>
          <ac:spMkLst>
            <pc:docMk/>
            <pc:sldMk cId="1584516327" sldId="263"/>
            <ac:spMk id="7" creationId="{CB37776C-D7E6-6DE7-858A-7462D609FE8C}"/>
          </ac:spMkLst>
        </pc:spChg>
        <pc:spChg chg="del">
          <ac:chgData name="Tom Oates" userId="1a3b4e0469e1cc18" providerId="LiveId" clId="{2C151E50-310F-4E54-860D-44EA98878F6D}" dt="2023-10-14T09:18:00.569" v="265" actId="478"/>
          <ac:spMkLst>
            <pc:docMk/>
            <pc:sldMk cId="1584516327" sldId="263"/>
            <ac:spMk id="8" creationId="{B10E50FB-10C8-E66F-5622-30655F7E31A9}"/>
          </ac:spMkLst>
        </pc:spChg>
        <pc:spChg chg="add del mod">
          <ac:chgData name="Tom Oates" userId="1a3b4e0469e1cc18" providerId="LiveId" clId="{2C151E50-310F-4E54-860D-44EA98878F6D}" dt="2023-10-14T09:19:33.054" v="297" actId="478"/>
          <ac:spMkLst>
            <pc:docMk/>
            <pc:sldMk cId="1584516327" sldId="263"/>
            <ac:spMk id="9" creationId="{08E94722-00F2-0940-2AEA-1CA15CDCA653}"/>
          </ac:spMkLst>
        </pc:spChg>
        <pc:spChg chg="mod">
          <ac:chgData name="Tom Oates" userId="1a3b4e0469e1cc18" providerId="LiveId" clId="{2C151E50-310F-4E54-860D-44EA98878F6D}" dt="2023-10-14T09:18:11.710" v="291" actId="1035"/>
          <ac:spMkLst>
            <pc:docMk/>
            <pc:sldMk cId="1584516327" sldId="263"/>
            <ac:spMk id="12" creationId="{2D182ABC-1D8D-FF22-3604-FDD2B400B037}"/>
          </ac:spMkLst>
        </pc:spChg>
        <pc:spChg chg="mod">
          <ac:chgData name="Tom Oates" userId="1a3b4e0469e1cc18" providerId="LiveId" clId="{2C151E50-310F-4E54-860D-44EA98878F6D}" dt="2023-10-14T09:19:17.502" v="293" actId="1076"/>
          <ac:spMkLst>
            <pc:docMk/>
            <pc:sldMk cId="1584516327" sldId="263"/>
            <ac:spMk id="14" creationId="{E29A0EF2-24ED-E95F-C769-4FA732F29597}"/>
          </ac:spMkLst>
        </pc:spChg>
        <pc:picChg chg="mod">
          <ac:chgData name="Tom Oates" userId="1a3b4e0469e1cc18" providerId="LiveId" clId="{2C151E50-310F-4E54-860D-44EA98878F6D}" dt="2023-10-14T09:18:11.710" v="291" actId="1035"/>
          <ac:picMkLst>
            <pc:docMk/>
            <pc:sldMk cId="1584516327" sldId="263"/>
            <ac:picMk id="11" creationId="{5F4E6DD4-D829-CED6-B045-5035E0CD0791}"/>
          </ac:picMkLst>
        </pc:picChg>
        <pc:picChg chg="mod">
          <ac:chgData name="Tom Oates" userId="1a3b4e0469e1cc18" providerId="LiveId" clId="{2C151E50-310F-4E54-860D-44EA98878F6D}" dt="2023-10-14T09:18:11.710" v="291" actId="1035"/>
          <ac:picMkLst>
            <pc:docMk/>
            <pc:sldMk cId="1584516327" sldId="263"/>
            <ac:picMk id="16" creationId="{5CD9B1BB-0111-C993-BB97-98D28B1CEACE}"/>
          </ac:picMkLst>
        </pc:picChg>
      </pc:sldChg>
      <pc:sldChg chg="addSp delSp modSp new mod modClrScheme modAnim chgLayout">
        <pc:chgData name="Tom Oates" userId="1a3b4e0469e1cc18" providerId="LiveId" clId="{2C151E50-310F-4E54-860D-44EA98878F6D}" dt="2023-10-14T13:29:05.939" v="1024" actId="1076"/>
        <pc:sldMkLst>
          <pc:docMk/>
          <pc:sldMk cId="1599602136" sldId="264"/>
        </pc:sldMkLst>
        <pc:spChg chg="mod ord">
          <ac:chgData name="Tom Oates" userId="1a3b4e0469e1cc18" providerId="LiveId" clId="{2C151E50-310F-4E54-860D-44EA98878F6D}" dt="2023-10-14T12:53:35.078" v="745" actId="700"/>
          <ac:spMkLst>
            <pc:docMk/>
            <pc:sldMk cId="1599602136" sldId="264"/>
            <ac:spMk id="2" creationId="{BF06FA3F-AFAC-9115-6234-772F8A6A1929}"/>
          </ac:spMkLst>
        </pc:spChg>
        <pc:spChg chg="mod ord">
          <ac:chgData name="Tom Oates" userId="1a3b4e0469e1cc18" providerId="LiveId" clId="{2C151E50-310F-4E54-860D-44EA98878F6D}" dt="2023-10-14T12:53:35.078" v="745" actId="700"/>
          <ac:spMkLst>
            <pc:docMk/>
            <pc:sldMk cId="1599602136" sldId="264"/>
            <ac:spMk id="3" creationId="{26BDCC20-74F7-F380-24EA-33E3B192D9CD}"/>
          </ac:spMkLst>
        </pc:spChg>
        <pc:spChg chg="mod ord">
          <ac:chgData name="Tom Oates" userId="1a3b4e0469e1cc18" providerId="LiveId" clId="{2C151E50-310F-4E54-860D-44EA98878F6D}" dt="2023-10-14T12:53:35.078" v="745" actId="700"/>
          <ac:spMkLst>
            <pc:docMk/>
            <pc:sldMk cId="1599602136" sldId="264"/>
            <ac:spMk id="4" creationId="{4B1D916E-E7DB-FFD0-74F4-EEF8F00983EA}"/>
          </ac:spMkLst>
        </pc:spChg>
        <pc:spChg chg="add del mod ord">
          <ac:chgData name="Tom Oates" userId="1a3b4e0469e1cc18" providerId="LiveId" clId="{2C151E50-310F-4E54-860D-44EA98878F6D}" dt="2023-10-14T13:27:45.215" v="1013" actId="1076"/>
          <ac:spMkLst>
            <pc:docMk/>
            <pc:sldMk cId="1599602136" sldId="264"/>
            <ac:spMk id="5" creationId="{C12B2C53-99A4-A2EF-24AC-77AEB460176F}"/>
          </ac:spMkLst>
        </pc:spChg>
        <pc:spChg chg="add mod">
          <ac:chgData name="Tom Oates" userId="1a3b4e0469e1cc18" providerId="LiveId" clId="{2C151E50-310F-4E54-860D-44EA98878F6D}" dt="2023-10-14T10:10:30.316" v="441" actId="20577"/>
          <ac:spMkLst>
            <pc:docMk/>
            <pc:sldMk cId="1599602136" sldId="264"/>
            <ac:spMk id="10" creationId="{AA5D7CE3-2A4E-C232-6B3F-2C9F90FFF423}"/>
          </ac:spMkLst>
        </pc:spChg>
        <pc:spChg chg="add del mod ord">
          <ac:chgData name="Tom Oates" userId="1a3b4e0469e1cc18" providerId="LiveId" clId="{2C151E50-310F-4E54-860D-44EA98878F6D}" dt="2023-10-14T12:54:01.306" v="753" actId="478"/>
          <ac:spMkLst>
            <pc:docMk/>
            <pc:sldMk cId="1599602136" sldId="264"/>
            <ac:spMk id="11" creationId="{0DEE2F1A-62DB-877C-AEDC-E9E9E3B5EF57}"/>
          </ac:spMkLst>
        </pc:spChg>
        <pc:spChg chg="add del mod ord">
          <ac:chgData name="Tom Oates" userId="1a3b4e0469e1cc18" providerId="LiveId" clId="{2C151E50-310F-4E54-860D-44EA98878F6D}" dt="2023-10-14T12:53:39.309" v="748" actId="478"/>
          <ac:spMkLst>
            <pc:docMk/>
            <pc:sldMk cId="1599602136" sldId="264"/>
            <ac:spMk id="12" creationId="{FAB265CA-7C51-8620-8A99-0624FDF7D175}"/>
          </ac:spMkLst>
        </pc:spChg>
        <pc:spChg chg="add mod ord">
          <ac:chgData name="Tom Oates" userId="1a3b4e0469e1cc18" providerId="LiveId" clId="{2C151E50-310F-4E54-860D-44EA98878F6D}" dt="2023-10-14T13:27:41.901" v="1012" actId="255"/>
          <ac:spMkLst>
            <pc:docMk/>
            <pc:sldMk cId="1599602136" sldId="264"/>
            <ac:spMk id="13" creationId="{93ED7CEC-24FE-01A7-E24F-C61A6A70EDCD}"/>
          </ac:spMkLst>
        </pc:spChg>
        <pc:picChg chg="add del mod ord">
          <ac:chgData name="Tom Oates" userId="1a3b4e0469e1cc18" providerId="LiveId" clId="{2C151E50-310F-4E54-860D-44EA98878F6D}" dt="2023-10-14T10:08:42.674" v="401" actId="22"/>
          <ac:picMkLst>
            <pc:docMk/>
            <pc:sldMk cId="1599602136" sldId="264"/>
            <ac:picMk id="7" creationId="{C8F57116-00D1-751A-15F9-A87DE9388ACE}"/>
          </ac:picMkLst>
        </pc:picChg>
        <pc:picChg chg="add mod">
          <ac:chgData name="Tom Oates" userId="1a3b4e0469e1cc18" providerId="LiveId" clId="{2C151E50-310F-4E54-860D-44EA98878F6D}" dt="2023-10-14T13:29:05.939" v="1024" actId="1076"/>
          <ac:picMkLst>
            <pc:docMk/>
            <pc:sldMk cId="1599602136" sldId="264"/>
            <ac:picMk id="9" creationId="{A306E8FB-27BD-FA53-16E1-AD8D30E184A5}"/>
          </ac:picMkLst>
        </pc:picChg>
      </pc:sldChg>
      <pc:sldChg chg="addSp delSp modSp new mod modAnim">
        <pc:chgData name="Tom Oates" userId="1a3b4e0469e1cc18" providerId="LiveId" clId="{2C151E50-310F-4E54-860D-44EA98878F6D}" dt="2023-10-14T15:09:17.933" v="1612" actId="27636"/>
        <pc:sldMkLst>
          <pc:docMk/>
          <pc:sldMk cId="3110009979" sldId="265"/>
        </pc:sldMkLst>
        <pc:spChg chg="mod">
          <ac:chgData name="Tom Oates" userId="1a3b4e0469e1cc18" providerId="LiveId" clId="{2C151E50-310F-4E54-860D-44EA98878F6D}" dt="2023-10-14T15:09:17.933" v="1612" actId="27636"/>
          <ac:spMkLst>
            <pc:docMk/>
            <pc:sldMk cId="3110009979" sldId="265"/>
            <ac:spMk id="2" creationId="{13DCC20E-2087-45BC-BFF6-FC7CBF69C5D0}"/>
          </ac:spMkLst>
        </pc:spChg>
        <pc:spChg chg="mod">
          <ac:chgData name="Tom Oates" userId="1a3b4e0469e1cc18" providerId="LiveId" clId="{2C151E50-310F-4E54-860D-44EA98878F6D}" dt="2023-10-14T14:36:56.334" v="1289" actId="14100"/>
          <ac:spMkLst>
            <pc:docMk/>
            <pc:sldMk cId="3110009979" sldId="265"/>
            <ac:spMk id="5" creationId="{81E176FA-DFEB-1120-B37F-05FE1BF9686A}"/>
          </ac:spMkLst>
        </pc:spChg>
        <pc:spChg chg="add mod">
          <ac:chgData name="Tom Oates" userId="1a3b4e0469e1cc18" providerId="LiveId" clId="{2C151E50-310F-4E54-860D-44EA98878F6D}" dt="2023-10-14T14:47:18.650" v="1386" actId="113"/>
          <ac:spMkLst>
            <pc:docMk/>
            <pc:sldMk cId="3110009979" sldId="265"/>
            <ac:spMk id="8" creationId="{3A47ECAC-D542-BB50-652E-818C209C5C91}"/>
          </ac:spMkLst>
        </pc:spChg>
        <pc:spChg chg="add mod">
          <ac:chgData name="Tom Oates" userId="1a3b4e0469e1cc18" providerId="LiveId" clId="{2C151E50-310F-4E54-860D-44EA98878F6D}" dt="2023-10-14T14:49:53.449" v="1469" actId="1035"/>
          <ac:spMkLst>
            <pc:docMk/>
            <pc:sldMk cId="3110009979" sldId="265"/>
            <ac:spMk id="15" creationId="{BFDB833B-8AFB-49D3-8C0A-AB397EFF899B}"/>
          </ac:spMkLst>
        </pc:spChg>
        <pc:picChg chg="add del mod">
          <ac:chgData name="Tom Oates" userId="1a3b4e0469e1cc18" providerId="LiveId" clId="{2C151E50-310F-4E54-860D-44EA98878F6D}" dt="2023-10-14T14:06:05.981" v="1281" actId="478"/>
          <ac:picMkLst>
            <pc:docMk/>
            <pc:sldMk cId="3110009979" sldId="265"/>
            <ac:picMk id="7" creationId="{FD1D1C52-1E50-2EC1-BD95-F6E79AFBFED8}"/>
          </ac:picMkLst>
        </pc:picChg>
        <pc:picChg chg="add mod">
          <ac:chgData name="Tom Oates" userId="1a3b4e0469e1cc18" providerId="LiveId" clId="{2C151E50-310F-4E54-860D-44EA98878F6D}" dt="2023-10-14T14:46:18.886" v="1379" actId="1036"/>
          <ac:picMkLst>
            <pc:docMk/>
            <pc:sldMk cId="3110009979" sldId="265"/>
            <ac:picMk id="10" creationId="{97785FF4-5D93-4794-E08E-33F621AD9801}"/>
          </ac:picMkLst>
        </pc:picChg>
        <pc:picChg chg="add mod">
          <ac:chgData name="Tom Oates" userId="1a3b4e0469e1cc18" providerId="LiveId" clId="{2C151E50-310F-4E54-860D-44EA98878F6D}" dt="2023-10-14T14:46:32.544" v="1381" actId="1076"/>
          <ac:picMkLst>
            <pc:docMk/>
            <pc:sldMk cId="3110009979" sldId="265"/>
            <ac:picMk id="12" creationId="{67404C4C-D5C0-4551-F21D-B88B4834C038}"/>
          </ac:picMkLst>
        </pc:picChg>
        <pc:picChg chg="add mod">
          <ac:chgData name="Tom Oates" userId="1a3b4e0469e1cc18" providerId="LiveId" clId="{2C151E50-310F-4E54-860D-44EA98878F6D}" dt="2023-10-14T14:47:07.180" v="1385" actId="1076"/>
          <ac:picMkLst>
            <pc:docMk/>
            <pc:sldMk cId="3110009979" sldId="265"/>
            <ac:picMk id="14" creationId="{96B1989C-8452-6C75-3BBB-B955F5E8464D}"/>
          </ac:picMkLst>
        </pc:picChg>
      </pc:sldChg>
      <pc:sldChg chg="new add del">
        <pc:chgData name="Tom Oates" userId="1a3b4e0469e1cc18" providerId="LiveId" clId="{2C151E50-310F-4E54-860D-44EA98878F6D}" dt="2023-10-14T14:53:38.151" v="1578" actId="47"/>
        <pc:sldMkLst>
          <pc:docMk/>
          <pc:sldMk cId="1927777821" sldId="266"/>
        </pc:sldMkLst>
      </pc:sldChg>
      <pc:sldChg chg="addSp delSp modSp add mod delAnim">
        <pc:chgData name="Tom Oates" userId="1a3b4e0469e1cc18" providerId="LiveId" clId="{2C151E50-310F-4E54-860D-44EA98878F6D}" dt="2023-10-14T16:03:36.993" v="1956" actId="20577"/>
        <pc:sldMkLst>
          <pc:docMk/>
          <pc:sldMk cId="1398396082" sldId="267"/>
        </pc:sldMkLst>
        <pc:spChg chg="mod">
          <ac:chgData name="Tom Oates" userId="1a3b4e0469e1cc18" providerId="LiveId" clId="{2C151E50-310F-4E54-860D-44EA98878F6D}" dt="2023-10-14T15:09:23.798" v="1614" actId="20577"/>
          <ac:spMkLst>
            <pc:docMk/>
            <pc:sldMk cId="1398396082" sldId="267"/>
            <ac:spMk id="2" creationId="{13DCC20E-2087-45BC-BFF6-FC7CBF69C5D0}"/>
          </ac:spMkLst>
        </pc:spChg>
        <pc:spChg chg="del mod">
          <ac:chgData name="Tom Oates" userId="1a3b4e0469e1cc18" providerId="LiveId" clId="{2C151E50-310F-4E54-860D-44EA98878F6D}" dt="2023-10-14T14:54:04.082" v="1605" actId="478"/>
          <ac:spMkLst>
            <pc:docMk/>
            <pc:sldMk cId="1398396082" sldId="267"/>
            <ac:spMk id="5" creationId="{81E176FA-DFEB-1120-B37F-05FE1BF9686A}"/>
          </ac:spMkLst>
        </pc:spChg>
        <pc:spChg chg="add del mod">
          <ac:chgData name="Tom Oates" userId="1a3b4e0469e1cc18" providerId="LiveId" clId="{2C151E50-310F-4E54-860D-44EA98878F6D}" dt="2023-10-14T15:09:07.739" v="1606" actId="478"/>
          <ac:spMkLst>
            <pc:docMk/>
            <pc:sldMk cId="1398396082" sldId="267"/>
            <ac:spMk id="7" creationId="{A692362F-EE63-6CE1-E054-02D5E99AFD2C}"/>
          </ac:spMkLst>
        </pc:spChg>
        <pc:spChg chg="del mod">
          <ac:chgData name="Tom Oates" userId="1a3b4e0469e1cc18" providerId="LiveId" clId="{2C151E50-310F-4E54-860D-44EA98878F6D}" dt="2023-10-14T14:54:04.082" v="1605" actId="478"/>
          <ac:spMkLst>
            <pc:docMk/>
            <pc:sldMk cId="1398396082" sldId="267"/>
            <ac:spMk id="8" creationId="{3A47ECAC-D542-BB50-652E-818C209C5C91}"/>
          </ac:spMkLst>
        </pc:spChg>
        <pc:spChg chg="mod">
          <ac:chgData name="Tom Oates" userId="1a3b4e0469e1cc18" providerId="LiveId" clId="{2C151E50-310F-4E54-860D-44EA98878F6D}" dt="2023-10-14T15:10:01.886" v="1622" actId="20577"/>
          <ac:spMkLst>
            <pc:docMk/>
            <pc:sldMk cId="1398396082" sldId="267"/>
            <ac:spMk id="15" creationId="{BFDB833B-8AFB-49D3-8C0A-AB397EFF899B}"/>
          </ac:spMkLst>
        </pc:spChg>
        <pc:spChg chg="add del mod">
          <ac:chgData name="Tom Oates" userId="1a3b4e0469e1cc18" providerId="LiveId" clId="{2C151E50-310F-4E54-860D-44EA98878F6D}" dt="2023-10-14T15:52:20.259" v="1667" actId="478"/>
          <ac:spMkLst>
            <pc:docMk/>
            <pc:sldMk cId="1398396082" sldId="267"/>
            <ac:spMk id="20" creationId="{395AFCB3-D800-E39A-5069-500BA2402560}"/>
          </ac:spMkLst>
        </pc:spChg>
        <pc:spChg chg="add mod">
          <ac:chgData name="Tom Oates" userId="1a3b4e0469e1cc18" providerId="LiveId" clId="{2C151E50-310F-4E54-860D-44EA98878F6D}" dt="2023-10-14T16:00:21.467" v="1717" actId="1076"/>
          <ac:spMkLst>
            <pc:docMk/>
            <pc:sldMk cId="1398396082" sldId="267"/>
            <ac:spMk id="21" creationId="{7BD9B3C0-5AC2-C28B-512B-5230768C51D8}"/>
          </ac:spMkLst>
        </pc:spChg>
        <pc:spChg chg="add mod">
          <ac:chgData name="Tom Oates" userId="1a3b4e0469e1cc18" providerId="LiveId" clId="{2C151E50-310F-4E54-860D-44EA98878F6D}" dt="2023-10-14T16:03:36.993" v="1956" actId="20577"/>
          <ac:spMkLst>
            <pc:docMk/>
            <pc:sldMk cId="1398396082" sldId="267"/>
            <ac:spMk id="22" creationId="{D1C96F87-049F-C161-4A33-0544E32BF418}"/>
          </ac:spMkLst>
        </pc:spChg>
        <pc:picChg chg="del mod">
          <ac:chgData name="Tom Oates" userId="1a3b4e0469e1cc18" providerId="LiveId" clId="{2C151E50-310F-4E54-860D-44EA98878F6D}" dt="2023-10-14T14:54:04.082" v="1605" actId="478"/>
          <ac:picMkLst>
            <pc:docMk/>
            <pc:sldMk cId="1398396082" sldId="267"/>
            <ac:picMk id="10" creationId="{97785FF4-5D93-4794-E08E-33F621AD9801}"/>
          </ac:picMkLst>
        </pc:picChg>
        <pc:picChg chg="add mod">
          <ac:chgData name="Tom Oates" userId="1a3b4e0469e1cc18" providerId="LiveId" clId="{2C151E50-310F-4E54-860D-44EA98878F6D}" dt="2023-10-14T15:59:03.342" v="1715" actId="1076"/>
          <ac:picMkLst>
            <pc:docMk/>
            <pc:sldMk cId="1398396082" sldId="267"/>
            <ac:picMk id="11" creationId="{C2C3000A-245B-0367-0954-880BF29E8596}"/>
          </ac:picMkLst>
        </pc:picChg>
        <pc:picChg chg="del mod">
          <ac:chgData name="Tom Oates" userId="1a3b4e0469e1cc18" providerId="LiveId" clId="{2C151E50-310F-4E54-860D-44EA98878F6D}" dt="2023-10-14T14:54:04.082" v="1605" actId="478"/>
          <ac:picMkLst>
            <pc:docMk/>
            <pc:sldMk cId="1398396082" sldId="267"/>
            <ac:picMk id="12" creationId="{67404C4C-D5C0-4551-F21D-B88B4834C038}"/>
          </ac:picMkLst>
        </pc:picChg>
        <pc:picChg chg="del mod">
          <ac:chgData name="Tom Oates" userId="1a3b4e0469e1cc18" providerId="LiveId" clId="{2C151E50-310F-4E54-860D-44EA98878F6D}" dt="2023-10-14T14:54:04.082" v="1605" actId="478"/>
          <ac:picMkLst>
            <pc:docMk/>
            <pc:sldMk cId="1398396082" sldId="267"/>
            <ac:picMk id="14" creationId="{96B1989C-8452-6C75-3BBB-B955F5E8464D}"/>
          </ac:picMkLst>
        </pc:picChg>
        <pc:cxnChg chg="add del">
          <ac:chgData name="Tom Oates" userId="1a3b4e0469e1cc18" providerId="LiveId" clId="{2C151E50-310F-4E54-860D-44EA98878F6D}" dt="2023-10-14T15:46:02.781" v="1624" actId="478"/>
          <ac:cxnSpMkLst>
            <pc:docMk/>
            <pc:sldMk cId="1398396082" sldId="267"/>
            <ac:cxnSpMk id="16" creationId="{14303570-D2CC-CDB5-5E29-B1472D9F5AC0}"/>
          </ac:cxnSpMkLst>
        </pc:cxnChg>
        <pc:cxnChg chg="add mod">
          <ac:chgData name="Tom Oates" userId="1a3b4e0469e1cc18" providerId="LiveId" clId="{2C151E50-310F-4E54-860D-44EA98878F6D}" dt="2023-10-14T15:59:03.342" v="1715" actId="1076"/>
          <ac:cxnSpMkLst>
            <pc:docMk/>
            <pc:sldMk cId="1398396082" sldId="267"/>
            <ac:cxnSpMk id="18" creationId="{2CEAD415-9C28-DE8A-9904-9B42A66287BB}"/>
          </ac:cxnSpMkLst>
        </pc:cxnChg>
      </pc:sldChg>
      <pc:sldChg chg="addSp delSp modSp new mod">
        <pc:chgData name="Tom Oates" userId="1a3b4e0469e1cc18" providerId="LiveId" clId="{2C151E50-310F-4E54-860D-44EA98878F6D}" dt="2023-10-14T16:47:09.053" v="2876" actId="1035"/>
        <pc:sldMkLst>
          <pc:docMk/>
          <pc:sldMk cId="2800686805" sldId="268"/>
        </pc:sldMkLst>
        <pc:spChg chg="mod">
          <ac:chgData name="Tom Oates" userId="1a3b4e0469e1cc18" providerId="LiveId" clId="{2C151E50-310F-4E54-860D-44EA98878F6D}" dt="2023-10-14T16:09:02.738" v="2001" actId="20577"/>
          <ac:spMkLst>
            <pc:docMk/>
            <pc:sldMk cId="2800686805" sldId="268"/>
            <ac:spMk id="2" creationId="{2138DDA3-C1F0-497C-9661-DCC69B7035A9}"/>
          </ac:spMkLst>
        </pc:spChg>
        <pc:spChg chg="mod">
          <ac:chgData name="Tom Oates" userId="1a3b4e0469e1cc18" providerId="LiveId" clId="{2C151E50-310F-4E54-860D-44EA98878F6D}" dt="2023-10-14T16:46:58.747" v="2855" actId="1035"/>
          <ac:spMkLst>
            <pc:docMk/>
            <pc:sldMk cId="2800686805" sldId="268"/>
            <ac:spMk id="5" creationId="{C577E517-8DEF-4142-4CFE-C4D84883DE81}"/>
          </ac:spMkLst>
        </pc:spChg>
        <pc:spChg chg="add del mod">
          <ac:chgData name="Tom Oates" userId="1a3b4e0469e1cc18" providerId="LiveId" clId="{2C151E50-310F-4E54-860D-44EA98878F6D}" dt="2023-10-14T16:08:49.238" v="1959" actId="478"/>
          <ac:spMkLst>
            <pc:docMk/>
            <pc:sldMk cId="2800686805" sldId="268"/>
            <ac:spMk id="6" creationId="{A8052282-3F77-AF22-0120-7E36E827538C}"/>
          </ac:spMkLst>
        </pc:spChg>
        <pc:graphicFrameChg chg="add del mod modGraphic">
          <ac:chgData name="Tom Oates" userId="1a3b4e0469e1cc18" providerId="LiveId" clId="{2C151E50-310F-4E54-860D-44EA98878F6D}" dt="2023-10-14T16:27:23.029" v="2085" actId="478"/>
          <ac:graphicFrameMkLst>
            <pc:docMk/>
            <pc:sldMk cId="2800686805" sldId="268"/>
            <ac:graphicFrameMk id="7" creationId="{8652470E-4524-BE38-2C58-56A973AF927E}"/>
          </ac:graphicFrameMkLst>
        </pc:graphicFrameChg>
        <pc:graphicFrameChg chg="add mod modGraphic">
          <ac:chgData name="Tom Oates" userId="1a3b4e0469e1cc18" providerId="LiveId" clId="{2C151E50-310F-4E54-860D-44EA98878F6D}" dt="2023-10-14T16:47:09.053" v="2876" actId="1035"/>
          <ac:graphicFrameMkLst>
            <pc:docMk/>
            <pc:sldMk cId="2800686805" sldId="268"/>
            <ac:graphicFrameMk id="8" creationId="{E727D23A-F517-02A3-3F88-917570498BA7}"/>
          </ac:graphicFrameMkLst>
        </pc:graphicFrameChg>
      </pc:sldChg>
      <pc:sldChg chg="modSp new mod">
        <pc:chgData name="Tom Oates" userId="1a3b4e0469e1cc18" providerId="LiveId" clId="{2C151E50-310F-4E54-860D-44EA98878F6D}" dt="2023-10-14T17:14:00.394" v="3380" actId="20577"/>
        <pc:sldMkLst>
          <pc:docMk/>
          <pc:sldMk cId="2789016382" sldId="269"/>
        </pc:sldMkLst>
        <pc:spChg chg="mod">
          <ac:chgData name="Tom Oates" userId="1a3b4e0469e1cc18" providerId="LiveId" clId="{2C151E50-310F-4E54-860D-44EA98878F6D}" dt="2023-10-14T17:00:57.878" v="2924" actId="20577"/>
          <ac:spMkLst>
            <pc:docMk/>
            <pc:sldMk cId="2789016382" sldId="269"/>
            <ac:spMk id="2" creationId="{856B0BBF-BEDB-2313-071B-21487E4C0C97}"/>
          </ac:spMkLst>
        </pc:spChg>
        <pc:spChg chg="mod">
          <ac:chgData name="Tom Oates" userId="1a3b4e0469e1cc18" providerId="LiveId" clId="{2C151E50-310F-4E54-860D-44EA98878F6D}" dt="2023-10-14T17:14:00.394" v="3380" actId="20577"/>
          <ac:spMkLst>
            <pc:docMk/>
            <pc:sldMk cId="2789016382" sldId="269"/>
            <ac:spMk id="5" creationId="{6BD50DF2-62ED-8627-046C-311CD0ED57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77466-75CD-4508-934F-82A4CC34B070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E4B5E-0FDD-4365-A58B-83FC26C72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8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7CD416-2F19-4310-B2E2-330DC284C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168525"/>
            <a:ext cx="11161100" cy="19812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56E1A-7ABD-45D3-BFBA-41A211D45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962" y="4329113"/>
            <a:ext cx="11162076" cy="215550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4DED0-F499-468D-9F50-57462665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B581-3D4B-425F-96AB-D04CF3E8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E61BE-749B-424A-853D-E278A325C4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612" y="404186"/>
            <a:ext cx="2699495" cy="10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7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3FA01-07D8-4897-9D19-6A6DCC64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3BA9-EF53-432F-8A85-A13797BB0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962" y="1808162"/>
            <a:ext cx="5580000" cy="46815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4C2BA-14F3-48C0-9E7A-C5214BB3A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38" y="1808162"/>
            <a:ext cx="55800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FE1E8-D514-401C-80D9-DFB11210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17038" y="6524624"/>
            <a:ext cx="1800000" cy="123111"/>
          </a:xfrm>
          <a:prstGeom prst="rect">
            <a:avLst/>
          </a:prstGeom>
        </p:spPr>
        <p:txBody>
          <a:bodyPr/>
          <a:lstStyle/>
          <a:p>
            <a:fld id="{88A207C2-CFE9-4A55-8DDA-82BE4DA92AE2}" type="datetime2">
              <a:rPr lang="en-GB" smtClean="0"/>
              <a:t>Friday, 13 October 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24B5E-6206-4DC9-9179-4F9FCA08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D403C-1FC0-4C90-B9A3-83FE406E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7038" y="6524624"/>
            <a:ext cx="360000" cy="123111"/>
          </a:xfrm>
        </p:spPr>
        <p:txBody>
          <a:bodyPr/>
          <a:lstStyle/>
          <a:p>
            <a:fld id="{E85A7407-A20E-4A0B-A3A5-2AD794AF9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5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A24B-E1F9-4191-85DF-2D6F7319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62" y="364332"/>
            <a:ext cx="9540000" cy="12636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F9F24-137F-4998-BAA3-9D2BF7FC0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961" y="1808163"/>
            <a:ext cx="5580000" cy="361950"/>
          </a:xfrm>
        </p:spPr>
        <p:txBody>
          <a:bodyPr anchor="t"/>
          <a:lstStyle>
            <a:lvl1pPr marL="0" indent="0">
              <a:buNone/>
              <a:defRPr sz="2400" b="0">
                <a:latin typeface="Visby Round CF DemiBold" panose="020F000000000000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665F2-26D6-4242-856A-E3DD6B738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961" y="2349500"/>
            <a:ext cx="5580000" cy="414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8A39-771C-47D4-9994-111D03C7E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7038" y="1808163"/>
            <a:ext cx="5580000" cy="361950"/>
          </a:xfrm>
        </p:spPr>
        <p:txBody>
          <a:bodyPr anchor="b"/>
          <a:lstStyle>
            <a:lvl1pPr marL="0" indent="0">
              <a:buNone/>
              <a:defRPr sz="2400" b="0">
                <a:latin typeface="Visby Round CF DemiBold" panose="020F000000000000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B3FED-ABDB-421C-B154-4DB63F27E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7038" y="2349500"/>
            <a:ext cx="5580000" cy="414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AB67CF-1DD5-4E34-9A0D-F2D796BC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19DE20-EEF6-4159-9F57-233A6865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7038" y="6524624"/>
            <a:ext cx="360000" cy="123111"/>
          </a:xfrm>
        </p:spPr>
        <p:txBody>
          <a:bodyPr/>
          <a:lstStyle/>
          <a:p>
            <a:fld id="{E85A7407-A20E-4A0B-A3A5-2AD794AF9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9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C661E-0C99-47CC-A745-43CD097B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E23C4-C563-445D-88FE-79E46631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7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C1A5-84DF-4356-BC39-691F0090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72C99-A6BF-4E19-9D12-DFD9D84C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EB436-8D91-4BCE-A267-78F38E33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FFBFF6-5CA0-4C43-88B8-D4E80A01D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08163"/>
            <a:ext cx="11161100" cy="4681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41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C1A5-84DF-4356-BC39-691F0090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72C99-A6BF-4E19-9D12-DFD9D84C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EB436-8D91-4BCE-A267-78F38E33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FFBFF6-5CA0-4C43-88B8-D4E80A01D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08163"/>
            <a:ext cx="11161100" cy="4681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18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A24B-E1F9-4191-85DF-2D6F7319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62" y="364332"/>
            <a:ext cx="9540000" cy="12636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F9F24-137F-4998-BAA3-9D2BF7FC0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961" y="1808163"/>
            <a:ext cx="5580000" cy="361950"/>
          </a:xfrm>
        </p:spPr>
        <p:txBody>
          <a:bodyPr anchor="t"/>
          <a:lstStyle>
            <a:lvl1pPr marL="0" indent="0">
              <a:buNone/>
              <a:defRPr sz="2400" b="0">
                <a:latin typeface="Visby Round CF DemiBold" panose="020F000000000000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665F2-26D6-4242-856A-E3DD6B738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961" y="2349500"/>
            <a:ext cx="5580000" cy="41402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8A39-771C-47D4-9994-111D03C7E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7038" y="1808163"/>
            <a:ext cx="5580000" cy="361950"/>
          </a:xfrm>
        </p:spPr>
        <p:txBody>
          <a:bodyPr anchor="b"/>
          <a:lstStyle>
            <a:lvl1pPr marL="0" indent="0">
              <a:buNone/>
              <a:defRPr sz="2400" b="0">
                <a:latin typeface="Visby Round CF DemiBold" panose="020F000000000000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B3FED-ABDB-421C-B154-4DB63F27E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7038" y="2349500"/>
            <a:ext cx="5580000" cy="41402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AB67CF-1DD5-4E34-9A0D-F2D796BC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19DE20-EEF6-4159-9F57-233A6865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7038" y="6524624"/>
            <a:ext cx="360000" cy="123111"/>
          </a:xfrm>
        </p:spPr>
        <p:txBody>
          <a:bodyPr/>
          <a:lstStyle/>
          <a:p>
            <a:fld id="{E85A7407-A20E-4A0B-A3A5-2AD794AF9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72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C661E-0C99-47CC-A745-43CD097B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E23C4-C563-445D-88FE-79E46631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‹#›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105" y="1160463"/>
            <a:ext cx="96837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76C1A5-84DF-4356-BC39-691F0090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33" y="2797968"/>
            <a:ext cx="3555593" cy="12604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DC56E1A-7ABD-45D3-BFBA-41A211D45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659" y="2529809"/>
            <a:ext cx="4558483" cy="2155507"/>
          </a:xfrm>
        </p:spPr>
        <p:txBody>
          <a:bodyPr>
            <a:normAutofit/>
          </a:bodyPr>
          <a:lstStyle>
            <a:lvl1pPr marL="0" indent="0" algn="l">
              <a:buNone/>
              <a:defRPr sz="2200" b="1" i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02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3FFBFF6-5CA0-4C43-88B8-D4E80A01D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08163"/>
            <a:ext cx="11161100" cy="4681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6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D416-2F19-4310-B2E2-330DC284C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168525"/>
            <a:ext cx="11161100" cy="19812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56E1A-7ABD-45D3-BFBA-41A211D45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962" y="4329113"/>
            <a:ext cx="11162076" cy="215550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4DED0-F499-468D-9F50-57462665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B581-3D4B-425F-96AB-D04CF3E8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E61BE-749B-424A-853D-E278A325C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613" y="510710"/>
            <a:ext cx="2699492" cy="10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6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C1A5-84DF-4356-BC39-691F0090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72C99-A6BF-4E19-9D12-DFD9D84C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EB436-8D91-4BCE-A267-78F38E33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64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C1A5-84DF-4356-BC39-691F0090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A0073-0363-4AD4-A330-309ABE09D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72C99-A6BF-4E19-9D12-DFD9D84C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EB436-8D91-4BCE-A267-78F38E33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52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B012E-2C82-4146-8A6C-1C0DBF69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62" y="368300"/>
            <a:ext cx="9540000" cy="12604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FBFF6-5CA0-4C43-88B8-D4E80A01D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808163"/>
            <a:ext cx="11161100" cy="4681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1660-35D0-4C89-A1D9-57021B891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4962" y="6524624"/>
            <a:ext cx="9002076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2A791-8E8D-43EC-9073-5BDF733E1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7038" y="6524624"/>
            <a:ext cx="36000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r">
              <a:defRPr sz="800">
                <a:solidFill>
                  <a:schemeClr val="bg2"/>
                </a:solidFill>
                <a:latin typeface="Visby Round CF DemiBold" panose="020F0000000000000000" pitchFamily="34" charset="0"/>
              </a:defRPr>
            </a:lvl1pPr>
          </a:lstStyle>
          <a:p>
            <a:fld id="{E85A7407-A20E-4A0B-A3A5-2AD794AF9A1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B9F7EA8-4A2A-42BD-BB3C-FB73AAAEBA6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060" y="368301"/>
            <a:ext cx="723978" cy="70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1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3" r:id="rId4"/>
    <p:sldLayoutId id="2147483655" r:id="rId5"/>
    <p:sldLayoutId id="2147483675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6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6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1026" userDrawn="1">
          <p15:clr>
            <a:srgbClr val="F26B43"/>
          </p15:clr>
        </p15:guide>
        <p15:guide id="7" orient="horz" pos="1139" userDrawn="1">
          <p15:clr>
            <a:srgbClr val="F26B43"/>
          </p15:clr>
        </p15:guide>
        <p15:guide id="8" orient="horz" pos="4110" userDrawn="1">
          <p15:clr>
            <a:srgbClr val="F26B43"/>
          </p15:clr>
        </p15:guide>
        <p15:guide id="9" orient="horz" pos="2614" userDrawn="1">
          <p15:clr>
            <a:srgbClr val="F26B43"/>
          </p15:clr>
        </p15:guide>
        <p15:guide id="10" orient="horz" pos="2727" userDrawn="1">
          <p15:clr>
            <a:srgbClr val="F26B43"/>
          </p15:clr>
        </p15:guide>
        <p15:guide id="11" pos="3727" userDrawn="1">
          <p15:clr>
            <a:srgbClr val="F26B43"/>
          </p15:clr>
        </p15:guide>
        <p15:guide id="12" pos="3953" userDrawn="1">
          <p15:clr>
            <a:srgbClr val="F26B43"/>
          </p15:clr>
        </p15:guide>
        <p15:guide id="13" pos="5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B012E-2C82-4146-8A6C-1C0DBF69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62" y="368300"/>
            <a:ext cx="9540000" cy="12604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FBFF6-5CA0-4C43-88B8-D4E80A01D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808163"/>
            <a:ext cx="11161100" cy="4681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1660-35D0-4C89-A1D9-57021B891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4962" y="6524624"/>
            <a:ext cx="9002076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2A791-8E8D-43EC-9073-5BDF733E1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7038" y="6524624"/>
            <a:ext cx="36000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r">
              <a:defRPr sz="800">
                <a:solidFill>
                  <a:schemeClr val="bg2"/>
                </a:solidFill>
                <a:latin typeface="Visby Round CF DemiBold" panose="020F0000000000000000" pitchFamily="34" charset="0"/>
              </a:defRPr>
            </a:lvl1pPr>
          </a:lstStyle>
          <a:p>
            <a:fld id="{E85A7407-A20E-4A0B-A3A5-2AD794AF9A1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B9F7EA8-4A2A-42BD-BB3C-FB73AAAEBA6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374" y="368300"/>
            <a:ext cx="696663" cy="6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0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4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8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orient="horz" pos="1026">
          <p15:clr>
            <a:srgbClr val="F26B43"/>
          </p15:clr>
        </p15:guide>
        <p15:guide id="7" orient="horz" pos="1139">
          <p15:clr>
            <a:srgbClr val="F26B43"/>
          </p15:clr>
        </p15:guide>
        <p15:guide id="8" orient="horz" pos="4110">
          <p15:clr>
            <a:srgbClr val="F26B43"/>
          </p15:clr>
        </p15:guide>
        <p15:guide id="9" orient="horz" pos="2614">
          <p15:clr>
            <a:srgbClr val="F26B43"/>
          </p15:clr>
        </p15:guide>
        <p15:guide id="10" orient="horz" pos="2727">
          <p15:clr>
            <a:srgbClr val="F26B43"/>
          </p15:clr>
        </p15:guide>
        <p15:guide id="11" pos="3727">
          <p15:clr>
            <a:srgbClr val="F26B43"/>
          </p15:clr>
        </p15:guide>
        <p15:guide id="12" pos="3953">
          <p15:clr>
            <a:srgbClr val="F26B43"/>
          </p15:clr>
        </p15:guide>
        <p15:guide id="13" pos="5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harrell.com/post/errmed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4000" dirty="0"/>
              <a:t>How To Evaluate a Research Paper</a:t>
            </a:r>
          </a:p>
          <a:p>
            <a:endParaRPr lang="en-GB" dirty="0"/>
          </a:p>
          <a:p>
            <a:r>
              <a:rPr lang="en-GB" dirty="0"/>
              <a:t>Tom Oates PhD FRCP </a:t>
            </a:r>
          </a:p>
          <a:p>
            <a:r>
              <a:rPr lang="en-GB" dirty="0"/>
              <a:t>Royal London Hospital </a:t>
            </a:r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1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EDA2B-3A36-D084-025D-6AC29F01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62" y="3368635"/>
            <a:ext cx="4311872" cy="7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22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0BBF-BEDB-2313-071B-21487E4C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4CEB6-5C82-2AFE-F95D-713627315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E8123-15EB-BF4C-B571-C07E1BF8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10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D50DF2-62ED-8627-046C-311CD0ED5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Bland &amp; Altman’s </a:t>
            </a:r>
            <a:r>
              <a:rPr lang="en-GB" i="1" dirty="0"/>
              <a:t>Statistics Notes </a:t>
            </a:r>
            <a:r>
              <a:rPr lang="en-GB" dirty="0"/>
              <a:t>BMJ series</a:t>
            </a:r>
          </a:p>
          <a:p>
            <a:r>
              <a:rPr lang="en-GB" dirty="0"/>
              <a:t>Stephen </a:t>
            </a:r>
            <a:r>
              <a:rPr lang="en-GB" dirty="0" err="1"/>
              <a:t>Senn</a:t>
            </a:r>
            <a:r>
              <a:rPr lang="en-GB" dirty="0"/>
              <a:t>, </a:t>
            </a:r>
            <a:r>
              <a:rPr lang="en-GB" u="sng" dirty="0"/>
              <a:t>Dicing With Death</a:t>
            </a:r>
            <a:r>
              <a:rPr lang="en-GB" dirty="0"/>
              <a:t>, Cambridge University Press</a:t>
            </a:r>
          </a:p>
          <a:p>
            <a:r>
              <a:rPr lang="en-GB" dirty="0"/>
              <a:t>Seamus </a:t>
            </a:r>
            <a:r>
              <a:rPr lang="en-GB" dirty="0" err="1"/>
              <a:t>O’Mahony</a:t>
            </a:r>
            <a:r>
              <a:rPr lang="en-GB" dirty="0"/>
              <a:t>, </a:t>
            </a:r>
            <a:r>
              <a:rPr lang="en-GB" u="sng" dirty="0"/>
              <a:t>Can Medicine Be Cured? The Corruption of a Profession</a:t>
            </a:r>
            <a:r>
              <a:rPr lang="en-GB" dirty="0"/>
              <a:t>, Apollo</a:t>
            </a:r>
          </a:p>
          <a:p>
            <a:r>
              <a:rPr lang="en-GB" dirty="0"/>
              <a:t>Frank Harrell’s blog </a:t>
            </a:r>
            <a:r>
              <a:rPr lang="en-GB" dirty="0">
                <a:hlinkClick r:id="rId2"/>
              </a:rPr>
              <a:t>https://www.fharrell.com/post/errmed/</a:t>
            </a:r>
            <a:endParaRPr lang="en-GB" dirty="0"/>
          </a:p>
          <a:p>
            <a:r>
              <a:rPr lang="en-GB" dirty="0"/>
              <a:t>Carey </a:t>
            </a:r>
            <a:r>
              <a:rPr lang="en-GB" i="1" dirty="0"/>
              <a:t>et al.</a:t>
            </a:r>
            <a:r>
              <a:rPr lang="en-GB" dirty="0"/>
              <a:t>, Ten Simple Rules For Reading A Scientific Paper, </a:t>
            </a:r>
            <a:r>
              <a:rPr lang="en-GB" dirty="0" err="1"/>
              <a:t>Plos</a:t>
            </a:r>
            <a:r>
              <a:rPr lang="en-GB" dirty="0"/>
              <a:t> </a:t>
            </a:r>
            <a:r>
              <a:rPr lang="en-GB" dirty="0" err="1"/>
              <a:t>Comput</a:t>
            </a:r>
            <a:r>
              <a:rPr lang="en-GB" dirty="0"/>
              <a:t> </a:t>
            </a:r>
            <a:r>
              <a:rPr lang="en-GB" dirty="0" err="1"/>
              <a:t>Biol</a:t>
            </a:r>
            <a:r>
              <a:rPr lang="en-GB" dirty="0"/>
              <a:t>, 16(7), e1008032</a:t>
            </a:r>
          </a:p>
          <a:p>
            <a:r>
              <a:rPr lang="en-GB" dirty="0"/>
              <a:t>Ioannidis, Why Most Published Research Findings Are False, </a:t>
            </a:r>
            <a:r>
              <a:rPr lang="en-GB" dirty="0" err="1"/>
              <a:t>Plos</a:t>
            </a:r>
            <a:r>
              <a:rPr lang="en-GB" dirty="0"/>
              <a:t> Medicine, 2(8), e124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01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Haven’t Published Papers Been Evaluated Already…?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2</a:t>
            </a:fld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1AD8F4-8C1D-67DB-DFB9-6E92E206C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“You can write anything in a  book”</a:t>
            </a:r>
          </a:p>
          <a:p>
            <a:pPr marL="0" indent="0">
              <a:buNone/>
            </a:pPr>
            <a:r>
              <a:rPr lang="en-GB" dirty="0"/>
              <a:t>	Andrew Davenport, circa 2008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C1E9C-CAE3-2AEF-45A1-64EF4B8F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628" y="1907266"/>
            <a:ext cx="5232669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1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 Questions To Ask About Every Paper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3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75D8F-BB6C-A1FA-CC22-9BE56ED32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GB" sz="2400" dirty="0"/>
              <a:t>What Did The Authors Want To Know?</a:t>
            </a:r>
          </a:p>
          <a:p>
            <a:pPr marL="457200" indent="-457200">
              <a:buAutoNum type="arabicParenR"/>
            </a:pPr>
            <a:endParaRPr lang="en-GB" sz="2400" dirty="0"/>
          </a:p>
          <a:p>
            <a:pPr marL="457200" indent="-457200">
              <a:buAutoNum type="arabicParenR"/>
            </a:pPr>
            <a:r>
              <a:rPr lang="en-GB" sz="2400" dirty="0"/>
              <a:t>What Did They Do?</a:t>
            </a:r>
          </a:p>
          <a:p>
            <a:pPr marL="457200" indent="-457200">
              <a:buAutoNum type="arabicParenR"/>
            </a:pPr>
            <a:endParaRPr lang="en-GB" sz="2400" dirty="0"/>
          </a:p>
          <a:p>
            <a:pPr marL="457200" indent="-457200">
              <a:buAutoNum type="arabicParenR"/>
            </a:pPr>
            <a:r>
              <a:rPr lang="en-GB" sz="2400" dirty="0"/>
              <a:t>Why Did They Do It That Way?</a:t>
            </a:r>
          </a:p>
          <a:p>
            <a:pPr marL="457200" indent="-457200">
              <a:buAutoNum type="arabicParenR"/>
            </a:pPr>
            <a:endParaRPr lang="en-GB" sz="2400" dirty="0"/>
          </a:p>
          <a:p>
            <a:pPr marL="457200" indent="-457200">
              <a:buAutoNum type="arabicParenR"/>
            </a:pPr>
            <a:r>
              <a:rPr lang="en-GB" sz="2400" dirty="0"/>
              <a:t>What Do The Results Show?</a:t>
            </a:r>
          </a:p>
          <a:p>
            <a:pPr marL="457200" indent="-457200">
              <a:buAutoNum type="arabicParenR"/>
            </a:pPr>
            <a:endParaRPr lang="en-GB" sz="2400" dirty="0"/>
          </a:p>
          <a:p>
            <a:pPr marL="457200" indent="-457200">
              <a:buAutoNum type="arabicParenR"/>
            </a:pPr>
            <a:r>
              <a:rPr lang="en-GB" sz="2400" dirty="0"/>
              <a:t>How Were The Results Interpreted?</a:t>
            </a:r>
          </a:p>
          <a:p>
            <a:pPr marL="457200" indent="-457200">
              <a:buAutoNum type="arabicParenR"/>
            </a:pPr>
            <a:endParaRPr lang="en-GB" sz="2400" dirty="0"/>
          </a:p>
          <a:p>
            <a:pPr marL="457200" indent="-457200">
              <a:buAutoNum type="arabicParenR"/>
            </a:pPr>
            <a:r>
              <a:rPr lang="en-GB" sz="2400" dirty="0"/>
              <a:t>What Should Happen Next?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48C91-769F-0228-A3DD-1FC343D933AD}"/>
              </a:ext>
            </a:extLst>
          </p:cNvPr>
          <p:cNvSpPr txBox="1"/>
          <p:nvPr/>
        </p:nvSpPr>
        <p:spPr>
          <a:xfrm>
            <a:off x="8919280" y="6447679"/>
            <a:ext cx="2577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Carey et al, PLOS Comp Bio, 2020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6A731-DF53-23A1-79DD-246CD65FA2F3}"/>
              </a:ext>
            </a:extLst>
          </p:cNvPr>
          <p:cNvSpPr txBox="1"/>
          <p:nvPr/>
        </p:nvSpPr>
        <p:spPr>
          <a:xfrm>
            <a:off x="8618119" y="2256105"/>
            <a:ext cx="31800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🫘</a:t>
            </a:r>
          </a:p>
          <a:p>
            <a:r>
              <a:rPr lang="en-GB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🩺</a:t>
            </a:r>
          </a:p>
          <a:p>
            <a:r>
              <a:rPr lang="en-GB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🧭</a:t>
            </a:r>
          </a:p>
          <a:p>
            <a:r>
              <a:rPr lang="en-GB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🧬</a:t>
            </a:r>
          </a:p>
          <a:p>
            <a:r>
              <a:rPr lang="en-GB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🔰</a:t>
            </a:r>
          </a:p>
          <a:p>
            <a:r>
              <a:rPr lang="en-GB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🎒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888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FBD2-6E3E-C823-C103-10721D25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Criticism &amp; Kindness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2937A-1A46-E982-D899-11F47605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961" y="1554163"/>
            <a:ext cx="5580000" cy="3619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Trash </a:t>
            </a:r>
            <a:r>
              <a:rPr lang="en-GB" dirty="0">
                <a:latin typeface="Segoe UI Emoji" panose="020B0502040204020203" pitchFamily="34" charset="0"/>
                <a:ea typeface="Segoe UI Emoji" panose="020B0502040204020203" pitchFamily="34" charset="0"/>
              </a:rPr>
              <a:t>💔🚮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D182ABC-1D8D-FF22-3604-FDD2B400B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961" y="3443883"/>
            <a:ext cx="5580000" cy="2982931"/>
          </a:xfrm>
        </p:spPr>
        <p:txBody>
          <a:bodyPr>
            <a:normAutofit/>
          </a:bodyPr>
          <a:lstStyle/>
          <a:p>
            <a:r>
              <a:rPr lang="en-GB" sz="2400" b="1" dirty="0"/>
              <a:t>Bias</a:t>
            </a:r>
          </a:p>
          <a:p>
            <a:pPr lvl="1"/>
            <a:r>
              <a:rPr lang="en-GB" sz="2200" dirty="0"/>
              <a:t>Assumptions in the experiment </a:t>
            </a:r>
          </a:p>
          <a:p>
            <a:endParaRPr lang="en-GB" sz="2400" dirty="0"/>
          </a:p>
          <a:p>
            <a:r>
              <a:rPr lang="en-GB" sz="2400" b="1" dirty="0"/>
              <a:t>Variance</a:t>
            </a:r>
            <a:r>
              <a:rPr lang="en-GB" sz="2400" dirty="0"/>
              <a:t> </a:t>
            </a:r>
          </a:p>
          <a:p>
            <a:pPr lvl="1"/>
            <a:r>
              <a:rPr lang="en-GB" sz="2200" dirty="0"/>
              <a:t>Sensitivity to changes </a:t>
            </a:r>
          </a:p>
          <a:p>
            <a:endParaRPr lang="en-GB" sz="2400" dirty="0"/>
          </a:p>
          <a:p>
            <a:r>
              <a:rPr lang="en-GB" sz="2400" b="1" dirty="0"/>
              <a:t>Irreducible</a:t>
            </a:r>
            <a:r>
              <a:rPr lang="en-GB" sz="2400" dirty="0"/>
              <a:t> </a:t>
            </a:r>
          </a:p>
          <a:p>
            <a:pPr lvl="1"/>
            <a:r>
              <a:rPr lang="en-GB" sz="2200" dirty="0"/>
              <a:t>Unlimited money, resource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32187-2BD3-46E0-DD67-AFBCAB1A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7038" y="6585584"/>
            <a:ext cx="360000" cy="123111"/>
          </a:xfrm>
        </p:spPr>
        <p:txBody>
          <a:bodyPr/>
          <a:lstStyle/>
          <a:p>
            <a:fld id="{E85A7407-A20E-4A0B-A3A5-2AD794AF9A1B}" type="slidenum">
              <a:rPr lang="en-GB" smtClean="0"/>
              <a:t>4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E6DD4-D829-CED6-B045-5035E0CD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61" y="2202162"/>
            <a:ext cx="5465176" cy="764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A0EF2-24ED-E95F-C769-4FA732F29597}"/>
              </a:ext>
            </a:extLst>
          </p:cNvPr>
          <p:cNvSpPr txBox="1"/>
          <p:nvPr/>
        </p:nvSpPr>
        <p:spPr>
          <a:xfrm>
            <a:off x="3402378" y="2975770"/>
            <a:ext cx="2577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Carey et al, PLOS Comp Bio, 2020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D9B1BB-0111-C993-BB97-98D28B1CE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865" y="2007587"/>
            <a:ext cx="4565885" cy="43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FBD2-6E3E-C823-C103-10721D25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Criticism &amp; Kindness</a:t>
            </a:r>
          </a:p>
        </p:txBody>
      </p:sp>
      <p:pic>
        <p:nvPicPr>
          <p:cNvPr id="25" name="Content Placeholder 24" descr="A page of a book&#10;&#10;Description automatically generated">
            <a:extLst>
              <a:ext uri="{FF2B5EF4-FFF2-40B4-BE49-F238E27FC236}">
                <a16:creationId xmlns:a16="http://schemas.microsoft.com/office/drawing/2014/main" id="{C68E8CDA-AE78-9C6C-9189-B0DC39BE3E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1" r="45564" b="1197"/>
          <a:stretch/>
        </p:blipFill>
        <p:spPr>
          <a:xfrm rot="5400000">
            <a:off x="1934649" y="978842"/>
            <a:ext cx="2060942" cy="490031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0E50FB-10C8-E66F-5622-30655F7E3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4961" y="1807766"/>
            <a:ext cx="5580000" cy="3619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Love </a:t>
            </a:r>
            <a:r>
              <a:rPr lang="en-GB" dirty="0">
                <a:latin typeface="Segoe UI Emoji" panose="020B0502040204020203" pitchFamily="34" charset="0"/>
                <a:ea typeface="Segoe UI Emoji" panose="020B0502040204020203" pitchFamily="34" charset="0"/>
              </a:rPr>
              <a:t>🥰💓</a:t>
            </a:r>
            <a:endParaRPr lang="en-GB" dirty="0"/>
          </a:p>
        </p:txBody>
      </p:sp>
      <p:pic>
        <p:nvPicPr>
          <p:cNvPr id="27" name="Content Placeholder 26" descr="A close-up of a book&#10;&#10;Description automatically generated">
            <a:extLst>
              <a:ext uri="{FF2B5EF4-FFF2-40B4-BE49-F238E27FC236}">
                <a16:creationId xmlns:a16="http://schemas.microsoft.com/office/drawing/2014/main" id="{28E11612-67C6-2FE5-7D19-7E9F953134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5" t="1196" r="25706" b="4243"/>
          <a:stretch/>
        </p:blipFill>
        <p:spPr>
          <a:xfrm rot="5400000">
            <a:off x="7133954" y="1359533"/>
            <a:ext cx="3144088" cy="52220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32187-2BD3-46E0-DD67-AFBCAB1A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5</a:t>
            </a:fld>
            <a:endParaRPr lang="en-GB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57AC3437-B4B5-E379-9EC0-409DE603B876}"/>
              </a:ext>
            </a:extLst>
          </p:cNvPr>
          <p:cNvSpPr/>
          <p:nvPr/>
        </p:nvSpPr>
        <p:spPr>
          <a:xfrm>
            <a:off x="11367740" y="4104287"/>
            <a:ext cx="197000" cy="760394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EE43F7-5371-3559-255A-850802B1F45E}"/>
              </a:ext>
            </a:extLst>
          </p:cNvPr>
          <p:cNvSpPr txBox="1"/>
          <p:nvPr/>
        </p:nvSpPr>
        <p:spPr>
          <a:xfrm>
            <a:off x="9614242" y="6234088"/>
            <a:ext cx="2577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Senn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Dicing With Death</a:t>
            </a:r>
          </a:p>
        </p:txBody>
      </p:sp>
    </p:spTree>
    <p:extLst>
      <p:ext uri="{BB962C8B-B14F-4D97-AF65-F5344CB8AC3E}">
        <p14:creationId xmlns:p14="http://schemas.microsoft.com/office/powerpoint/2010/main" val="369098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FA3F-AFAC-9115-6234-772F8A6A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To Be Sceptical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2B2C53-99A4-A2EF-24AC-77AEB4601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961" y="2745740"/>
            <a:ext cx="5580000" cy="4140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b="1" dirty="0"/>
              <a:t>Small Studies</a:t>
            </a:r>
          </a:p>
          <a:p>
            <a:pPr marL="360000" lvl="1" indent="0">
              <a:buNone/>
            </a:pPr>
            <a:r>
              <a:rPr lang="en-GB" dirty="0"/>
              <a:t>	</a:t>
            </a:r>
            <a:r>
              <a:rPr lang="en-GB" sz="2000" dirty="0"/>
              <a:t>RCTs v Prediction Studies</a:t>
            </a:r>
          </a:p>
          <a:p>
            <a:pPr lvl="1"/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sz="2400" b="1" dirty="0"/>
              <a:t>Small Effect Sizes</a:t>
            </a:r>
          </a:p>
          <a:p>
            <a:pPr marL="360000" lvl="1" indent="0">
              <a:buNone/>
            </a:pPr>
            <a:r>
              <a:rPr lang="en-GB" sz="2200" dirty="0"/>
              <a:t>	</a:t>
            </a:r>
            <a:r>
              <a:rPr lang="en-GB" sz="2000" dirty="0"/>
              <a:t>Smoking &amp; CV disk v Genetic risk in 	polygenic disease</a:t>
            </a:r>
          </a:p>
          <a:p>
            <a:pPr lvl="1"/>
            <a:endParaRPr lang="en-GB" sz="2200" dirty="0"/>
          </a:p>
          <a:p>
            <a:pPr marL="457200" indent="-457200">
              <a:buFont typeface="+mj-lt"/>
              <a:buAutoNum type="arabicPeriod"/>
            </a:pPr>
            <a:r>
              <a:rPr lang="en-GB" sz="2400" b="1" dirty="0"/>
              <a:t>Large Number of, and Less Selected, Tests</a:t>
            </a:r>
          </a:p>
          <a:p>
            <a:pPr marL="720000" lvl="2" indent="0">
              <a:buNone/>
            </a:pPr>
            <a:r>
              <a:rPr lang="en-GB" sz="2000" dirty="0"/>
              <a:t>	Confirmatory v Hypothesis Generating</a:t>
            </a:r>
          </a:p>
          <a:p>
            <a:pPr marL="360000" lvl="1" indent="0">
              <a:buNone/>
            </a:pPr>
            <a:r>
              <a:rPr lang="en-GB" dirty="0"/>
              <a:t>	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3ED7CEC-24FE-01A7-E24F-C61A6A70E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7038" y="2684780"/>
            <a:ext cx="5580000" cy="4140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GB" sz="2400" b="1" dirty="0"/>
              <a:t>Flexibility of Design</a:t>
            </a: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	</a:t>
            </a:r>
            <a:r>
              <a:rPr lang="en-GB" dirty="0"/>
              <a:t>RCT, Standards &amp; Methods, 	Endpoints v New Methods, Selective 	Reporting etc</a:t>
            </a:r>
          </a:p>
          <a:p>
            <a:pPr marL="0" indent="0">
              <a:buNone/>
            </a:pPr>
            <a:endParaRPr lang="en-GB" sz="2400" b="1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400" b="1" dirty="0"/>
              <a:t>Vested Interest</a:t>
            </a:r>
          </a:p>
          <a:p>
            <a:pPr marL="457200" indent="-457200">
              <a:buFont typeface="+mj-lt"/>
              <a:buAutoNum type="arabicPeriod" startAt="4"/>
            </a:pPr>
            <a:endParaRPr lang="en-GB" sz="2400" b="1" dirty="0"/>
          </a:p>
          <a:p>
            <a:pPr marL="457200" indent="-457200">
              <a:buFont typeface="+mj-lt"/>
              <a:buAutoNum type="arabicPeriod" startAt="6"/>
            </a:pPr>
            <a:r>
              <a:rPr lang="en-GB" sz="2400" b="1" dirty="0"/>
              <a:t>Hype</a:t>
            </a:r>
          </a:p>
          <a:p>
            <a:pPr marL="360000" lvl="1" indent="0">
              <a:buNone/>
            </a:pPr>
            <a:r>
              <a:rPr lang="en-GB" sz="2200" b="1" dirty="0"/>
              <a:t>	</a:t>
            </a:r>
            <a:r>
              <a:rPr lang="en-GB" sz="2000" dirty="0"/>
              <a:t>Bandwagons &amp; Gotchas</a:t>
            </a:r>
            <a:endParaRPr lang="en-GB" sz="20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BDCC20-74F7-F380-24EA-33E3B192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D916E-E7DB-FFD0-74F4-EEF8F009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6E8FB-27BD-FA53-16E1-AD8D30E1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61" y="1353755"/>
            <a:ext cx="5708943" cy="1270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5D7CE3-2A4E-C232-6B3F-2C9F90FFF423}"/>
              </a:ext>
            </a:extLst>
          </p:cNvPr>
          <p:cNvSpPr txBox="1"/>
          <p:nvPr/>
        </p:nvSpPr>
        <p:spPr>
          <a:xfrm>
            <a:off x="9614242" y="6447679"/>
            <a:ext cx="2577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Ioannidis,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Medicine, 2005</a:t>
            </a:r>
          </a:p>
        </p:txBody>
      </p:sp>
    </p:spTree>
    <p:extLst>
      <p:ext uri="{BB962C8B-B14F-4D97-AF65-F5344CB8AC3E}">
        <p14:creationId xmlns:p14="http://schemas.microsoft.com/office/powerpoint/2010/main" val="159960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C20E-2087-45BC-BFF6-FC7CBF69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Two Key Concepts:</a:t>
            </a:r>
            <a:br>
              <a:rPr lang="en-GB" dirty="0"/>
            </a:br>
            <a:r>
              <a:rPr lang="en-GB" dirty="0"/>
              <a:t>P Values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69C5B-20F5-654D-C541-FD4A1EC8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DCCE7-7FE7-3D9C-0470-39214947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7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176FA-DFEB-1120-B37F-05FE1BF9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08163"/>
            <a:ext cx="11161100" cy="11382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“How should we interpret large p-values?”</a:t>
            </a:r>
          </a:p>
          <a:p>
            <a:pPr marL="0" indent="0">
              <a:buNone/>
            </a:pPr>
            <a:r>
              <a:rPr lang="en-GB" dirty="0"/>
              <a:t>“By finding more data”</a:t>
            </a:r>
          </a:p>
          <a:p>
            <a:pPr marL="0" indent="0">
              <a:buNone/>
            </a:pPr>
            <a:r>
              <a:rPr lang="en-GB" dirty="0"/>
              <a:t>	RA Fisher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7ECAC-D542-BB50-652E-818C209C5C91}"/>
              </a:ext>
            </a:extLst>
          </p:cNvPr>
          <p:cNvSpPr txBox="1"/>
          <p:nvPr/>
        </p:nvSpPr>
        <p:spPr>
          <a:xfrm>
            <a:off x="2433320" y="2770494"/>
            <a:ext cx="732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Absence of evidence is not evidence of absence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785FF4-5D93-4794-E08E-33F621AD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43" y="3472813"/>
            <a:ext cx="2971953" cy="19813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404C4C-D5C0-4551-F21D-B88B4834C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30" y="3434686"/>
            <a:ext cx="5994708" cy="1111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B1989C-8452-6C75-3BBB-B955F5E84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097" y="4704705"/>
            <a:ext cx="6893174" cy="10045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DB833B-8AFB-49D3-8C0A-AB397EFF899B}"/>
              </a:ext>
            </a:extLst>
          </p:cNvPr>
          <p:cNvSpPr txBox="1"/>
          <p:nvPr/>
        </p:nvSpPr>
        <p:spPr>
          <a:xfrm>
            <a:off x="9614242" y="6376559"/>
            <a:ext cx="2577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Bland &amp; Altman, BMJ, 1995;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Kawazoe et al, JAMA, 2017</a:t>
            </a:r>
          </a:p>
        </p:txBody>
      </p:sp>
    </p:spTree>
    <p:extLst>
      <p:ext uri="{BB962C8B-B14F-4D97-AF65-F5344CB8AC3E}">
        <p14:creationId xmlns:p14="http://schemas.microsoft.com/office/powerpoint/2010/main" val="311000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C20E-2087-45BC-BFF6-FC7CBF69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Key Concepts:</a:t>
            </a:r>
            <a:br>
              <a:rPr lang="en-GB" dirty="0"/>
            </a:br>
            <a:r>
              <a:rPr lang="en-GB" dirty="0"/>
              <a:t>Regression To The Mean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69C5B-20F5-654D-C541-FD4A1EC8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DCCE7-7FE7-3D9C-0470-39214947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8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B833B-8AFB-49D3-8C0A-AB397EFF899B}"/>
              </a:ext>
            </a:extLst>
          </p:cNvPr>
          <p:cNvSpPr txBox="1"/>
          <p:nvPr/>
        </p:nvSpPr>
        <p:spPr>
          <a:xfrm>
            <a:off x="9614242" y="6376559"/>
            <a:ext cx="2577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Bland &amp; Altman, BMJ, 1994</a:t>
            </a:r>
          </a:p>
        </p:txBody>
      </p:sp>
      <p:pic>
        <p:nvPicPr>
          <p:cNvPr id="11" name="Picture 10" descr="A graph of a height and a straight line&#10;&#10;Description automatically generated with medium confidence">
            <a:extLst>
              <a:ext uri="{FF2B5EF4-FFF2-40B4-BE49-F238E27FC236}">
                <a16:creationId xmlns:a16="http://schemas.microsoft.com/office/drawing/2014/main" id="{C2C3000A-245B-0367-0954-880BF29E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82" y="2778250"/>
            <a:ext cx="2788920" cy="259689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EAD415-9C28-DE8A-9904-9B42A66287BB}"/>
              </a:ext>
            </a:extLst>
          </p:cNvPr>
          <p:cNvCxnSpPr>
            <a:cxnSpLocks/>
          </p:cNvCxnSpPr>
          <p:nvPr/>
        </p:nvCxnSpPr>
        <p:spPr>
          <a:xfrm flipV="1">
            <a:off x="2103120" y="2930786"/>
            <a:ext cx="2057400" cy="21085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D9B3C0-5AC2-C28B-512B-5230768C51D8}"/>
                  </a:ext>
                </a:extLst>
              </p:cNvPr>
              <p:cNvSpPr txBox="1"/>
              <p:nvPr/>
            </p:nvSpPr>
            <p:spPr>
              <a:xfrm>
                <a:off x="4892040" y="2472782"/>
                <a:ext cx="4257040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GB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en-GB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𝑠𝑋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𝑠𝑌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D9B3C0-5AC2-C28B-512B-5230768C5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2472782"/>
                <a:ext cx="425704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1C96F87-049F-C161-4A33-0544E32BF418}"/>
              </a:ext>
            </a:extLst>
          </p:cNvPr>
          <p:cNvSpPr txBox="1"/>
          <p:nvPr/>
        </p:nvSpPr>
        <p:spPr>
          <a:xfrm>
            <a:off x="5284962" y="3139441"/>
            <a:ext cx="4026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change of 1 standard deviation in X is associated with a change of r standard deviations in Y</a:t>
            </a:r>
          </a:p>
          <a:p>
            <a:endParaRPr lang="en-GB" dirty="0"/>
          </a:p>
          <a:p>
            <a:r>
              <a:rPr lang="en-GB" dirty="0"/>
              <a:t>Therefore</a:t>
            </a:r>
          </a:p>
          <a:p>
            <a:endParaRPr lang="en-GB" dirty="0"/>
          </a:p>
          <a:p>
            <a:r>
              <a:rPr lang="en-GB" dirty="0"/>
              <a:t>Unless X &amp; Y are exactly linearly related, r &lt; 1 </a:t>
            </a:r>
          </a:p>
        </p:txBody>
      </p:sp>
    </p:spTree>
    <p:extLst>
      <p:ext uri="{BB962C8B-B14F-4D97-AF65-F5344CB8AC3E}">
        <p14:creationId xmlns:p14="http://schemas.microsoft.com/office/powerpoint/2010/main" val="139839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DA3-C1F0-497C-9661-DCC69B70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Key Concepts:</a:t>
            </a:r>
            <a:br>
              <a:rPr lang="en-GB" dirty="0"/>
            </a:br>
            <a:r>
              <a:rPr lang="en-GB" dirty="0"/>
              <a:t>Regression To The Mean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FBE97-1463-1A0D-1960-750CBB5F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123BD-9BA2-D06B-1068-4AB016E6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7407-A20E-4A0B-A3A5-2AD794AF9A1B}" type="slidenum">
              <a:rPr lang="en-GB" smtClean="0"/>
              <a:t>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77E517-8DEF-4142-4CFE-C4D84883D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594803"/>
            <a:ext cx="11161100" cy="4681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What Does This Mean for Medicine?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27D23A-F517-02A3-3F88-917570498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341034"/>
              </p:ext>
            </p:extLst>
          </p:nvPr>
        </p:nvGraphicFramePr>
        <p:xfrm>
          <a:off x="2032000" y="2095499"/>
          <a:ext cx="8128000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8739715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11946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Role of Regression To The Mean?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Treatment of “high” levels (</a:t>
                      </a:r>
                      <a:r>
                        <a:rPr lang="en-GB" dirty="0" err="1"/>
                        <a:t>uPCR</a:t>
                      </a:r>
                      <a:r>
                        <a:rPr lang="en-GB" dirty="0"/>
                        <a:t>, BP, Chol etc)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If we select for a high value &amp; measure again</a:t>
                      </a:r>
                    </a:p>
                    <a:p>
                      <a:r>
                        <a:rPr lang="en-GB" dirty="0"/>
                        <a:t>- Mean of extreme group will be closer to the population mean</a:t>
                      </a:r>
                    </a:p>
                    <a:p>
                      <a:r>
                        <a:rPr lang="en-GB" dirty="0"/>
                        <a:t>- Correlation &lt; 1 (variation, error)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1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Relating change to an initial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Regression to the mean is greater in those whose initial value is most extreme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54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Decision analysis/Peer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If an examining panel has less than perfect agreement then the panel and the treating clinician will too</a:t>
                      </a:r>
                    </a:p>
                    <a:p>
                      <a:r>
                        <a:rPr lang="en-GB" dirty="0"/>
                        <a:t>- Therefore, all panels show is that decisions are difficult and clinicians don’t always 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05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686805"/>
      </p:ext>
    </p:extLst>
  </p:cSld>
  <p:clrMapOvr>
    <a:masterClrMapping/>
  </p:clrMapOvr>
</p:sld>
</file>

<file path=ppt/theme/theme1.xml><?xml version="1.0" encoding="utf-8"?>
<a:theme xmlns:a="http://schemas.openxmlformats.org/drawingml/2006/main" name="UKKA Theme (white)">
  <a:themeElements>
    <a:clrScheme name="UKKA">
      <a:dk1>
        <a:srgbClr val="233C73"/>
      </a:dk1>
      <a:lt1>
        <a:sysClr val="window" lastClr="FFFFFF"/>
      </a:lt1>
      <a:dk2>
        <a:srgbClr val="484B4C"/>
      </a:dk2>
      <a:lt2>
        <a:srgbClr val="B7B4B3"/>
      </a:lt2>
      <a:accent1>
        <a:srgbClr val="233C73"/>
      </a:accent1>
      <a:accent2>
        <a:srgbClr val="9C1F4C"/>
      </a:accent2>
      <a:accent3>
        <a:srgbClr val="3984C2"/>
      </a:accent3>
      <a:accent4>
        <a:srgbClr val="FCBF27"/>
      </a:accent4>
      <a:accent5>
        <a:srgbClr val="7E164A"/>
      </a:accent5>
      <a:accent6>
        <a:srgbClr val="196AA3"/>
      </a:accent6>
      <a:hlink>
        <a:srgbClr val="F79133"/>
      </a:hlink>
      <a:folHlink>
        <a:srgbClr val="FCBF27"/>
      </a:folHlink>
    </a:clrScheme>
    <a:fontScheme name="UKKA">
      <a:majorFont>
        <a:latin typeface="Visby CF Bold"/>
        <a:ea typeface=""/>
        <a:cs typeface=""/>
      </a:majorFont>
      <a:minorFont>
        <a:latin typeface="Visby Round C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KKA Theme (midnight)">
  <a:themeElements>
    <a:clrScheme name="UKKA">
      <a:dk1>
        <a:srgbClr val="233C73"/>
      </a:dk1>
      <a:lt1>
        <a:sysClr val="window" lastClr="FFFFFF"/>
      </a:lt1>
      <a:dk2>
        <a:srgbClr val="484B4C"/>
      </a:dk2>
      <a:lt2>
        <a:srgbClr val="B7B4B3"/>
      </a:lt2>
      <a:accent1>
        <a:srgbClr val="233C73"/>
      </a:accent1>
      <a:accent2>
        <a:srgbClr val="9C1F4C"/>
      </a:accent2>
      <a:accent3>
        <a:srgbClr val="3984C2"/>
      </a:accent3>
      <a:accent4>
        <a:srgbClr val="FCBF27"/>
      </a:accent4>
      <a:accent5>
        <a:srgbClr val="7E164A"/>
      </a:accent5>
      <a:accent6>
        <a:srgbClr val="196AA3"/>
      </a:accent6>
      <a:hlink>
        <a:srgbClr val="F79133"/>
      </a:hlink>
      <a:folHlink>
        <a:srgbClr val="FCBF27"/>
      </a:folHlink>
    </a:clrScheme>
    <a:fontScheme name="UKKA">
      <a:majorFont>
        <a:latin typeface="Visby CF Bold"/>
        <a:ea typeface=""/>
        <a:cs typeface=""/>
      </a:majorFont>
      <a:minorFont>
        <a:latin typeface="Visby Round C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537</Words>
  <Application>Microsoft Office PowerPoint</Application>
  <PresentationFormat>Widescreen</PresentationFormat>
  <Paragraphs>104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Visby CF Bold</vt:lpstr>
      <vt:lpstr>Calibri</vt:lpstr>
      <vt:lpstr>Segoe UI Emoji</vt:lpstr>
      <vt:lpstr>Arial</vt:lpstr>
      <vt:lpstr>Cambria Math</vt:lpstr>
      <vt:lpstr>Visby Round CF DemiBold</vt:lpstr>
      <vt:lpstr>Visby Round CF</vt:lpstr>
      <vt:lpstr>UKKA Theme (white)</vt:lpstr>
      <vt:lpstr>UKKA Theme (midnight)</vt:lpstr>
      <vt:lpstr> </vt:lpstr>
      <vt:lpstr>Haven’t Published Papers Been Evaluated Already…?</vt:lpstr>
      <vt:lpstr>6 Questions To Ask About Every Paper </vt:lpstr>
      <vt:lpstr>Criticism &amp; Kindness</vt:lpstr>
      <vt:lpstr>Criticism &amp; Kindness</vt:lpstr>
      <vt:lpstr>Reasons To Be Sceptical</vt:lpstr>
      <vt:lpstr>Two Key Concepts: P Values </vt:lpstr>
      <vt:lpstr>Two Key Concepts: Regression To The Mean</vt:lpstr>
      <vt:lpstr>Two Key Concepts: Regression To The Mean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Ford</dc:creator>
  <cp:lastModifiedBy>Tom Oates</cp:lastModifiedBy>
  <cp:revision>62</cp:revision>
  <dcterms:created xsi:type="dcterms:W3CDTF">2021-07-07T08:58:23Z</dcterms:created>
  <dcterms:modified xsi:type="dcterms:W3CDTF">2023-10-14T17:56:37Z</dcterms:modified>
</cp:coreProperties>
</file>